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75" r:id="rId12"/>
    <p:sldId id="272" r:id="rId13"/>
    <p:sldId id="277" r:id="rId14"/>
    <p:sldId id="276" r:id="rId15"/>
    <p:sldId id="267" r:id="rId16"/>
    <p:sldId id="268" r:id="rId17"/>
    <p:sldId id="269" r:id="rId18"/>
    <p:sldId id="270" r:id="rId19"/>
    <p:sldId id="273" r:id="rId20"/>
    <p:sldId id="271" r:id="rId21"/>
    <p:sldId id="266" r:id="rId2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8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pe muñoz" initials="pm" lastIdx="1" clrIdx="0">
    <p:extLst>
      <p:ext uri="{19B8F6BF-5375-455C-9EA6-DF929625EA0E}">
        <p15:presenceInfo xmlns:p15="http://schemas.microsoft.com/office/powerpoint/2012/main" userId="66c5450c0ecff5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FE41C6-8651-4D44-8BA3-12F18AFC2F0F}" v="103" dt="2021-02-21T15:46:02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16" y="66"/>
      </p:cViewPr>
      <p:guideLst>
        <p:guide orient="horz" pos="2160"/>
        <p:guide pos="5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pe muñoz" userId="66c5450c0ecff593" providerId="LiveId" clId="{D1FE41C6-8651-4D44-8BA3-12F18AFC2F0F}"/>
    <pc:docChg chg="undo custSel addSld delSld modSld sldOrd">
      <pc:chgData name="pipe muñoz" userId="66c5450c0ecff593" providerId="LiveId" clId="{D1FE41C6-8651-4D44-8BA3-12F18AFC2F0F}" dt="2021-02-22T16:20:49.149" v="944" actId="14734"/>
      <pc:docMkLst>
        <pc:docMk/>
      </pc:docMkLst>
      <pc:sldChg chg="modSp mod">
        <pc:chgData name="pipe muñoz" userId="66c5450c0ecff593" providerId="LiveId" clId="{D1FE41C6-8651-4D44-8BA3-12F18AFC2F0F}" dt="2021-02-19T21:04:21.300" v="607" actId="20577"/>
        <pc:sldMkLst>
          <pc:docMk/>
          <pc:sldMk cId="1883937116" sldId="256"/>
        </pc:sldMkLst>
        <pc:spChg chg="mod">
          <ac:chgData name="pipe muñoz" userId="66c5450c0ecff593" providerId="LiveId" clId="{D1FE41C6-8651-4D44-8BA3-12F18AFC2F0F}" dt="2021-02-19T21:04:21.300" v="607" actId="20577"/>
          <ac:spMkLst>
            <pc:docMk/>
            <pc:sldMk cId="1883937116" sldId="256"/>
            <ac:spMk id="20" creationId="{AB584406-ACAE-4F08-B99D-8564A620AFDA}"/>
          </ac:spMkLst>
        </pc:spChg>
        <pc:spChg chg="mod">
          <ac:chgData name="pipe muñoz" userId="66c5450c0ecff593" providerId="LiveId" clId="{D1FE41C6-8651-4D44-8BA3-12F18AFC2F0F}" dt="2021-02-19T21:04:09.275" v="584" actId="20577"/>
          <ac:spMkLst>
            <pc:docMk/>
            <pc:sldMk cId="1883937116" sldId="256"/>
            <ac:spMk id="28" creationId="{5A316E32-A81F-4F12-8084-6B4F16CF7E3C}"/>
          </ac:spMkLst>
        </pc:spChg>
      </pc:sldChg>
      <pc:sldChg chg="addSp delSp modSp mod ord">
        <pc:chgData name="pipe muñoz" userId="66c5450c0ecff593" providerId="LiveId" clId="{D1FE41C6-8651-4D44-8BA3-12F18AFC2F0F}" dt="2021-02-19T16:17:14.106" v="288" actId="14100"/>
        <pc:sldMkLst>
          <pc:docMk/>
          <pc:sldMk cId="2873308434" sldId="257"/>
        </pc:sldMkLst>
        <pc:spChg chg="add del mod">
          <ac:chgData name="pipe muñoz" userId="66c5450c0ecff593" providerId="LiveId" clId="{D1FE41C6-8651-4D44-8BA3-12F18AFC2F0F}" dt="2021-02-19T15:57:52.628" v="244"/>
          <ac:spMkLst>
            <pc:docMk/>
            <pc:sldMk cId="2873308434" sldId="257"/>
            <ac:spMk id="3" creationId="{9796E978-63B9-4AE9-87C0-5484FD9ACC05}"/>
          </ac:spMkLst>
        </pc:spChg>
        <pc:spChg chg="add mod">
          <ac:chgData name="pipe muñoz" userId="66c5450c0ecff593" providerId="LiveId" clId="{D1FE41C6-8651-4D44-8BA3-12F18AFC2F0F}" dt="2021-02-19T15:58:53.373" v="265" actId="20577"/>
          <ac:spMkLst>
            <pc:docMk/>
            <pc:sldMk cId="2873308434" sldId="257"/>
            <ac:spMk id="5" creationId="{C8BE6E29-BABE-4BB6-825F-5E2C232F80CE}"/>
          </ac:spMkLst>
        </pc:spChg>
        <pc:spChg chg="add mod">
          <ac:chgData name="pipe muñoz" userId="66c5450c0ecff593" providerId="LiveId" clId="{D1FE41C6-8651-4D44-8BA3-12F18AFC2F0F}" dt="2021-02-19T16:17:14.106" v="288" actId="14100"/>
          <ac:spMkLst>
            <pc:docMk/>
            <pc:sldMk cId="2873308434" sldId="257"/>
            <ac:spMk id="11" creationId="{EF4EE7CE-EC0E-4316-A09F-511AB83BF6C9}"/>
          </ac:spMkLst>
        </pc:spChg>
      </pc:sldChg>
      <pc:sldChg chg="addSp modSp mod">
        <pc:chgData name="pipe muñoz" userId="66c5450c0ecff593" providerId="LiveId" clId="{D1FE41C6-8651-4D44-8BA3-12F18AFC2F0F}" dt="2021-02-19T16:01:30.287" v="271"/>
        <pc:sldMkLst>
          <pc:docMk/>
          <pc:sldMk cId="3721340553" sldId="258"/>
        </pc:sldMkLst>
        <pc:spChg chg="add mod">
          <ac:chgData name="pipe muñoz" userId="66c5450c0ecff593" providerId="LiveId" clId="{D1FE41C6-8651-4D44-8BA3-12F18AFC2F0F}" dt="2021-02-19T16:01:30.287" v="271"/>
          <ac:spMkLst>
            <pc:docMk/>
            <pc:sldMk cId="3721340553" sldId="258"/>
            <ac:spMk id="3" creationId="{52BA16F8-A80A-4FEC-955E-EB17401C260C}"/>
          </ac:spMkLst>
        </pc:spChg>
      </pc:sldChg>
      <pc:sldChg chg="addSp modSp mod">
        <pc:chgData name="pipe muñoz" userId="66c5450c0ecff593" providerId="LiveId" clId="{D1FE41C6-8651-4D44-8BA3-12F18AFC2F0F}" dt="2021-02-19T16:00:17.374" v="267"/>
        <pc:sldMkLst>
          <pc:docMk/>
          <pc:sldMk cId="2133618217" sldId="259"/>
        </pc:sldMkLst>
        <pc:spChg chg="add mod">
          <ac:chgData name="pipe muñoz" userId="66c5450c0ecff593" providerId="LiveId" clId="{D1FE41C6-8651-4D44-8BA3-12F18AFC2F0F}" dt="2021-02-19T16:00:17.374" v="267"/>
          <ac:spMkLst>
            <pc:docMk/>
            <pc:sldMk cId="2133618217" sldId="259"/>
            <ac:spMk id="3" creationId="{FFD21AA2-7A20-4A09-9AE9-241D7BD06E7C}"/>
          </ac:spMkLst>
        </pc:spChg>
      </pc:sldChg>
      <pc:sldChg chg="addSp delSp modSp mod">
        <pc:chgData name="pipe muñoz" userId="66c5450c0ecff593" providerId="LiveId" clId="{D1FE41C6-8651-4D44-8BA3-12F18AFC2F0F}" dt="2021-02-19T16:02:27.395" v="273"/>
        <pc:sldMkLst>
          <pc:docMk/>
          <pc:sldMk cId="3243398233" sldId="260"/>
        </pc:sldMkLst>
        <pc:spChg chg="add mod">
          <ac:chgData name="pipe muñoz" userId="66c5450c0ecff593" providerId="LiveId" clId="{D1FE41C6-8651-4D44-8BA3-12F18AFC2F0F}" dt="2021-02-19T13:28:52.218" v="31" actId="313"/>
          <ac:spMkLst>
            <pc:docMk/>
            <pc:sldMk cId="3243398233" sldId="260"/>
            <ac:spMk id="2" creationId="{4858CB23-C1A0-4CF4-ADDC-6B929B8ED36A}"/>
          </ac:spMkLst>
        </pc:spChg>
        <pc:spChg chg="add mod">
          <ac:chgData name="pipe muñoz" userId="66c5450c0ecff593" providerId="LiveId" clId="{D1FE41C6-8651-4D44-8BA3-12F18AFC2F0F}" dt="2021-02-19T13:29:37.902" v="36" actId="20577"/>
          <ac:spMkLst>
            <pc:docMk/>
            <pc:sldMk cId="3243398233" sldId="260"/>
            <ac:spMk id="3" creationId="{642C05E7-FCA5-4D1C-A685-E9A5C710613E}"/>
          </ac:spMkLst>
        </pc:spChg>
        <pc:spChg chg="add del mod">
          <ac:chgData name="pipe muñoz" userId="66c5450c0ecff593" providerId="LiveId" clId="{D1FE41C6-8651-4D44-8BA3-12F18AFC2F0F}" dt="2021-02-19T13:34:39.335" v="71"/>
          <ac:spMkLst>
            <pc:docMk/>
            <pc:sldMk cId="3243398233" sldId="260"/>
            <ac:spMk id="20" creationId="{7A50BCDF-A544-4480-83D5-7BCE33027A04}"/>
          </ac:spMkLst>
        </pc:spChg>
        <pc:spChg chg="add mod">
          <ac:chgData name="pipe muñoz" userId="66c5450c0ecff593" providerId="LiveId" clId="{D1FE41C6-8651-4D44-8BA3-12F18AFC2F0F}" dt="2021-02-19T13:34:59.739" v="78" actId="1076"/>
          <ac:spMkLst>
            <pc:docMk/>
            <pc:sldMk cId="3243398233" sldId="260"/>
            <ac:spMk id="21" creationId="{4A1908FA-E39D-4846-B994-E508F92A4152}"/>
          </ac:spMkLst>
        </pc:spChg>
        <pc:spChg chg="add mod">
          <ac:chgData name="pipe muñoz" userId="66c5450c0ecff593" providerId="LiveId" clId="{D1FE41C6-8651-4D44-8BA3-12F18AFC2F0F}" dt="2021-02-19T16:02:27.395" v="273"/>
          <ac:spMkLst>
            <pc:docMk/>
            <pc:sldMk cId="3243398233" sldId="260"/>
            <ac:spMk id="22" creationId="{D15A0F56-F7E8-4747-9D2D-62C43E958539}"/>
          </ac:spMkLst>
        </pc:spChg>
        <pc:picChg chg="add del mod">
          <ac:chgData name="pipe muñoz" userId="66c5450c0ecff593" providerId="LiveId" clId="{D1FE41C6-8651-4D44-8BA3-12F18AFC2F0F}" dt="2021-02-19T13:30:44.662" v="38" actId="478"/>
          <ac:picMkLst>
            <pc:docMk/>
            <pc:sldMk cId="3243398233" sldId="260"/>
            <ac:picMk id="5" creationId="{DF0BBD7F-1ED3-4573-9171-EC57F93FB622}"/>
          </ac:picMkLst>
        </pc:picChg>
        <pc:picChg chg="add del mod">
          <ac:chgData name="pipe muñoz" userId="66c5450c0ecff593" providerId="LiveId" clId="{D1FE41C6-8651-4D44-8BA3-12F18AFC2F0F}" dt="2021-02-19T13:30:55.293" v="40" actId="478"/>
          <ac:picMkLst>
            <pc:docMk/>
            <pc:sldMk cId="3243398233" sldId="260"/>
            <ac:picMk id="7" creationId="{520F284A-3262-4937-A481-3EBA446D4BA2}"/>
          </ac:picMkLst>
        </pc:picChg>
        <pc:picChg chg="add mod">
          <ac:chgData name="pipe muñoz" userId="66c5450c0ecff593" providerId="LiveId" clId="{D1FE41C6-8651-4D44-8BA3-12F18AFC2F0F}" dt="2021-02-19T13:34:24.220" v="67" actId="1076"/>
          <ac:picMkLst>
            <pc:docMk/>
            <pc:sldMk cId="3243398233" sldId="260"/>
            <ac:picMk id="9" creationId="{1D69D74B-E83E-4787-AD3B-C97322F32C69}"/>
          </ac:picMkLst>
        </pc:picChg>
        <pc:picChg chg="add del mod">
          <ac:chgData name="pipe muñoz" userId="66c5450c0ecff593" providerId="LiveId" clId="{D1FE41C6-8651-4D44-8BA3-12F18AFC2F0F}" dt="2021-02-19T13:35:14.374" v="80" actId="478"/>
          <ac:picMkLst>
            <pc:docMk/>
            <pc:sldMk cId="3243398233" sldId="260"/>
            <ac:picMk id="11" creationId="{76B4125F-DF20-4767-B949-A7549739CD5D}"/>
          </ac:picMkLst>
        </pc:picChg>
        <pc:picChg chg="add del mod">
          <ac:chgData name="pipe muñoz" userId="66c5450c0ecff593" providerId="LiveId" clId="{D1FE41C6-8651-4D44-8BA3-12F18AFC2F0F}" dt="2021-02-19T13:31:36.425" v="52" actId="478"/>
          <ac:picMkLst>
            <pc:docMk/>
            <pc:sldMk cId="3243398233" sldId="260"/>
            <ac:picMk id="13" creationId="{92B6EB5A-7671-4BFB-BE6F-75A139E8FA42}"/>
          </ac:picMkLst>
        </pc:picChg>
        <pc:picChg chg="add del mod">
          <ac:chgData name="pipe muñoz" userId="66c5450c0ecff593" providerId="LiveId" clId="{D1FE41C6-8651-4D44-8BA3-12F18AFC2F0F}" dt="2021-02-19T13:31:48.773" v="56" actId="478"/>
          <ac:picMkLst>
            <pc:docMk/>
            <pc:sldMk cId="3243398233" sldId="260"/>
            <ac:picMk id="15" creationId="{FD1CD8AD-34FA-4889-A12F-CE8F6D7C0250}"/>
          </ac:picMkLst>
        </pc:picChg>
        <pc:picChg chg="add mod">
          <ac:chgData name="pipe muñoz" userId="66c5450c0ecff593" providerId="LiveId" clId="{D1FE41C6-8651-4D44-8BA3-12F18AFC2F0F}" dt="2021-02-19T13:34:18.123" v="65" actId="14100"/>
          <ac:picMkLst>
            <pc:docMk/>
            <pc:sldMk cId="3243398233" sldId="260"/>
            <ac:picMk id="17" creationId="{8A669399-0E0C-4AA6-87C4-13C453C0BDAA}"/>
          </ac:picMkLst>
        </pc:picChg>
        <pc:picChg chg="add del mod">
          <ac:chgData name="pipe muñoz" userId="66c5450c0ecff593" providerId="LiveId" clId="{D1FE41C6-8651-4D44-8BA3-12F18AFC2F0F}" dt="2021-02-19T13:32:29.246" v="63" actId="478"/>
          <ac:picMkLst>
            <pc:docMk/>
            <pc:sldMk cId="3243398233" sldId="260"/>
            <ac:picMk id="19" creationId="{BC83406D-60C3-4749-B02A-7719689675AD}"/>
          </ac:picMkLst>
        </pc:picChg>
      </pc:sldChg>
      <pc:sldChg chg="addSp delSp modSp add mod addCm">
        <pc:chgData name="pipe muñoz" userId="66c5450c0ecff593" providerId="LiveId" clId="{D1FE41C6-8651-4D44-8BA3-12F18AFC2F0F}" dt="2021-02-19T16:02:41.633" v="276"/>
        <pc:sldMkLst>
          <pc:docMk/>
          <pc:sldMk cId="2026864979" sldId="261"/>
        </pc:sldMkLst>
        <pc:spChg chg="add mod">
          <ac:chgData name="pipe muñoz" userId="66c5450c0ecff593" providerId="LiveId" clId="{D1FE41C6-8651-4D44-8BA3-12F18AFC2F0F}" dt="2021-02-19T14:33:28.173" v="84" actId="1076"/>
          <ac:spMkLst>
            <pc:docMk/>
            <pc:sldMk cId="2026864979" sldId="261"/>
            <ac:spMk id="2" creationId="{DB2DAFF5-FA74-4D63-A999-44B6A523000F}"/>
          </ac:spMkLst>
        </pc:spChg>
        <pc:spChg chg="add mod">
          <ac:chgData name="pipe muñoz" userId="66c5450c0ecff593" providerId="LiveId" clId="{D1FE41C6-8651-4D44-8BA3-12F18AFC2F0F}" dt="2021-02-19T14:34:31.275" v="115" actId="20577"/>
          <ac:spMkLst>
            <pc:docMk/>
            <pc:sldMk cId="2026864979" sldId="261"/>
            <ac:spMk id="5" creationId="{5C380671-5B57-49A3-9346-FA24D41C81DD}"/>
          </ac:spMkLst>
        </pc:spChg>
        <pc:spChg chg="add mod">
          <ac:chgData name="pipe muñoz" userId="66c5450c0ecff593" providerId="LiveId" clId="{D1FE41C6-8651-4D44-8BA3-12F18AFC2F0F}" dt="2021-02-19T16:02:41.633" v="276"/>
          <ac:spMkLst>
            <pc:docMk/>
            <pc:sldMk cId="2026864979" sldId="261"/>
            <ac:spMk id="18" creationId="{CF361878-FB9D-494D-919F-7C47B3754789}"/>
          </ac:spMkLst>
        </pc:spChg>
        <pc:picChg chg="add mod">
          <ac:chgData name="pipe muñoz" userId="66c5450c0ecff593" providerId="LiveId" clId="{D1FE41C6-8651-4D44-8BA3-12F18AFC2F0F}" dt="2021-02-19T14:33:43.326" v="88" actId="962"/>
          <ac:picMkLst>
            <pc:docMk/>
            <pc:sldMk cId="2026864979" sldId="261"/>
            <ac:picMk id="4" creationId="{60869A77-729C-465B-9342-8D9DB8FE9BFC}"/>
          </ac:picMkLst>
        </pc:picChg>
        <pc:picChg chg="add del mod">
          <ac:chgData name="pipe muñoz" userId="66c5450c0ecff593" providerId="LiveId" clId="{D1FE41C6-8651-4D44-8BA3-12F18AFC2F0F}" dt="2021-02-19T14:34:52.480" v="119" actId="478"/>
          <ac:picMkLst>
            <pc:docMk/>
            <pc:sldMk cId="2026864979" sldId="261"/>
            <ac:picMk id="7" creationId="{DD1D7D60-0CDD-4747-8721-C456F144CB67}"/>
          </ac:picMkLst>
        </pc:picChg>
        <pc:picChg chg="add del mod">
          <ac:chgData name="pipe muñoz" userId="66c5450c0ecff593" providerId="LiveId" clId="{D1FE41C6-8651-4D44-8BA3-12F18AFC2F0F}" dt="2021-02-19T14:35:05.936" v="123" actId="478"/>
          <ac:picMkLst>
            <pc:docMk/>
            <pc:sldMk cId="2026864979" sldId="261"/>
            <ac:picMk id="9" creationId="{E922BC58-81D4-441B-AA2A-F259BB6B9854}"/>
          </ac:picMkLst>
        </pc:picChg>
        <pc:picChg chg="add del mod">
          <ac:chgData name="pipe muñoz" userId="66c5450c0ecff593" providerId="LiveId" clId="{D1FE41C6-8651-4D44-8BA3-12F18AFC2F0F}" dt="2021-02-19T14:35:31.048" v="127" actId="478"/>
          <ac:picMkLst>
            <pc:docMk/>
            <pc:sldMk cId="2026864979" sldId="261"/>
            <ac:picMk id="11" creationId="{8C448293-4662-4642-A31C-CC089844CD34}"/>
          </ac:picMkLst>
        </pc:picChg>
        <pc:picChg chg="add del mod">
          <ac:chgData name="pipe muñoz" userId="66c5450c0ecff593" providerId="LiveId" clId="{D1FE41C6-8651-4D44-8BA3-12F18AFC2F0F}" dt="2021-02-19T14:35:43.704" v="131" actId="478"/>
          <ac:picMkLst>
            <pc:docMk/>
            <pc:sldMk cId="2026864979" sldId="261"/>
            <ac:picMk id="13" creationId="{5E7ACA4C-A12F-4772-AE4A-60BF49650138}"/>
          </ac:picMkLst>
        </pc:picChg>
        <pc:picChg chg="add del mod">
          <ac:chgData name="pipe muñoz" userId="66c5450c0ecff593" providerId="LiveId" clId="{D1FE41C6-8651-4D44-8BA3-12F18AFC2F0F}" dt="2021-02-19T14:37:06.553" v="133" actId="478"/>
          <ac:picMkLst>
            <pc:docMk/>
            <pc:sldMk cId="2026864979" sldId="261"/>
            <ac:picMk id="15" creationId="{E4EAE6EA-293F-48A5-8846-A5D573A19389}"/>
          </ac:picMkLst>
        </pc:picChg>
        <pc:picChg chg="add mod">
          <ac:chgData name="pipe muñoz" userId="66c5450c0ecff593" providerId="LiveId" clId="{D1FE41C6-8651-4D44-8BA3-12F18AFC2F0F}" dt="2021-02-19T14:37:22.246" v="138" actId="1076"/>
          <ac:picMkLst>
            <pc:docMk/>
            <pc:sldMk cId="2026864979" sldId="261"/>
            <ac:picMk id="17" creationId="{7055F9CD-8A2A-4C40-8EC2-A30C718F389E}"/>
          </ac:picMkLst>
        </pc:picChg>
      </pc:sldChg>
      <pc:sldChg chg="addSp modSp add mod setBg">
        <pc:chgData name="pipe muñoz" userId="66c5450c0ecff593" providerId="LiveId" clId="{D1FE41C6-8651-4D44-8BA3-12F18AFC2F0F}" dt="2021-02-19T16:03:01.603" v="278"/>
        <pc:sldMkLst>
          <pc:docMk/>
          <pc:sldMk cId="1887962252" sldId="262"/>
        </pc:sldMkLst>
        <pc:spChg chg="add mod">
          <ac:chgData name="pipe muñoz" userId="66c5450c0ecff593" providerId="LiveId" clId="{D1FE41C6-8651-4D44-8BA3-12F18AFC2F0F}" dt="2021-02-19T14:40:17.566" v="182" actId="26606"/>
          <ac:spMkLst>
            <pc:docMk/>
            <pc:sldMk cId="1887962252" sldId="262"/>
            <ac:spMk id="2" creationId="{E37BE0E2-C1F4-49B3-960E-D5E2531ABB11}"/>
          </ac:spMkLst>
        </pc:spChg>
        <pc:spChg chg="add mod">
          <ac:chgData name="pipe muñoz" userId="66c5450c0ecff593" providerId="LiveId" clId="{D1FE41C6-8651-4D44-8BA3-12F18AFC2F0F}" dt="2021-02-19T16:03:01.603" v="278"/>
          <ac:spMkLst>
            <pc:docMk/>
            <pc:sldMk cId="1887962252" sldId="262"/>
            <ac:spMk id="5" creationId="{387EE5D6-08A4-4EC7-9E56-C1CFA3A96ABB}"/>
          </ac:spMkLst>
        </pc:spChg>
        <pc:spChg chg="add">
          <ac:chgData name="pipe muñoz" userId="66c5450c0ecff593" providerId="LiveId" clId="{D1FE41C6-8651-4D44-8BA3-12F18AFC2F0F}" dt="2021-02-19T14:40:17.566" v="182" actId="26606"/>
          <ac:spMkLst>
            <pc:docMk/>
            <pc:sldMk cId="1887962252" sldId="262"/>
            <ac:spMk id="9" creationId="{D4771268-CB57-404A-9271-370EB28F6090}"/>
          </ac:spMkLst>
        </pc:spChg>
        <pc:picChg chg="add mod">
          <ac:chgData name="pipe muñoz" userId="66c5450c0ecff593" providerId="LiveId" clId="{D1FE41C6-8651-4D44-8BA3-12F18AFC2F0F}" dt="2021-02-19T14:40:17.566" v="182" actId="26606"/>
          <ac:picMkLst>
            <pc:docMk/>
            <pc:sldMk cId="1887962252" sldId="262"/>
            <ac:picMk id="4" creationId="{C83A6A8B-7D02-4A80-B8B3-98ACA6BC535B}"/>
          </ac:picMkLst>
        </pc:picChg>
      </pc:sldChg>
      <pc:sldChg chg="addSp modSp add mod setBg setClrOvrMap">
        <pc:chgData name="pipe muñoz" userId="66c5450c0ecff593" providerId="LiveId" clId="{D1FE41C6-8651-4D44-8BA3-12F18AFC2F0F}" dt="2021-02-19T16:14:21.996" v="284" actId="207"/>
        <pc:sldMkLst>
          <pc:docMk/>
          <pc:sldMk cId="4266239493" sldId="263"/>
        </pc:sldMkLst>
        <pc:spChg chg="add mod ord">
          <ac:chgData name="pipe muñoz" userId="66c5450c0ecff593" providerId="LiveId" clId="{D1FE41C6-8651-4D44-8BA3-12F18AFC2F0F}" dt="2021-02-19T15:11:01.720" v="219" actId="20577"/>
          <ac:spMkLst>
            <pc:docMk/>
            <pc:sldMk cId="4266239493" sldId="263"/>
            <ac:spMk id="2" creationId="{A2DFE7B1-CDBD-492C-BF80-17869C14580B}"/>
          </ac:spMkLst>
        </pc:spChg>
        <pc:spChg chg="add">
          <ac:chgData name="pipe muñoz" userId="66c5450c0ecff593" providerId="LiveId" clId="{D1FE41C6-8651-4D44-8BA3-12F18AFC2F0F}" dt="2021-02-19T14:58:28.233" v="213" actId="26606"/>
          <ac:spMkLst>
            <pc:docMk/>
            <pc:sldMk cId="4266239493" sldId="263"/>
            <ac:spMk id="9" creationId="{0DE6A193-4755-479A-BC6F-A7EBCA73BE1A}"/>
          </ac:spMkLst>
        </pc:spChg>
        <pc:spChg chg="add mod">
          <ac:chgData name="pipe muñoz" userId="66c5450c0ecff593" providerId="LiveId" clId="{D1FE41C6-8651-4D44-8BA3-12F18AFC2F0F}" dt="2021-02-19T16:14:21.996" v="284" actId="207"/>
          <ac:spMkLst>
            <pc:docMk/>
            <pc:sldMk cId="4266239493" sldId="263"/>
            <ac:spMk id="10" creationId="{1001E4DC-E7AE-41C5-9464-2F3B893503CD}"/>
          </ac:spMkLst>
        </pc:spChg>
        <pc:spChg chg="add">
          <ac:chgData name="pipe muñoz" userId="66c5450c0ecff593" providerId="LiveId" clId="{D1FE41C6-8651-4D44-8BA3-12F18AFC2F0F}" dt="2021-02-19T14:58:28.233" v="213" actId="26606"/>
          <ac:spMkLst>
            <pc:docMk/>
            <pc:sldMk cId="4266239493" sldId="263"/>
            <ac:spMk id="11" creationId="{5A55B759-31A7-423C-9BC2-A8BC09FE98B9}"/>
          </ac:spMkLst>
        </pc:spChg>
        <pc:spChg chg="add">
          <ac:chgData name="pipe muñoz" userId="66c5450c0ecff593" providerId="LiveId" clId="{D1FE41C6-8651-4D44-8BA3-12F18AFC2F0F}" dt="2021-02-19T14:58:28.233" v="213" actId="26606"/>
          <ac:spMkLst>
            <pc:docMk/>
            <pc:sldMk cId="4266239493" sldId="263"/>
            <ac:spMk id="13" creationId="{F78796AF-79A0-47AC-BEFD-BFFC00F968C4}"/>
          </ac:spMkLst>
        </pc:spChg>
        <pc:picChg chg="add mod">
          <ac:chgData name="pipe muñoz" userId="66c5450c0ecff593" providerId="LiveId" clId="{D1FE41C6-8651-4D44-8BA3-12F18AFC2F0F}" dt="2021-02-19T14:58:28.233" v="213" actId="26606"/>
          <ac:picMkLst>
            <pc:docMk/>
            <pc:sldMk cId="4266239493" sldId="263"/>
            <ac:picMk id="4" creationId="{FA1911B0-FE16-458A-B9D2-28368F3ED0DD}"/>
          </ac:picMkLst>
        </pc:picChg>
      </pc:sldChg>
      <pc:sldChg chg="addSp delSp modSp add mod ord setBg setClrOvrMap">
        <pc:chgData name="pipe muñoz" userId="66c5450c0ecff593" providerId="LiveId" clId="{D1FE41C6-8651-4D44-8BA3-12F18AFC2F0F}" dt="2021-02-21T02:37:41.109" v="791"/>
        <pc:sldMkLst>
          <pc:docMk/>
          <pc:sldMk cId="2756572586" sldId="264"/>
        </pc:sldMkLst>
        <pc:spChg chg="add del mod">
          <ac:chgData name="pipe muñoz" userId="66c5450c0ecff593" providerId="LiveId" clId="{D1FE41C6-8651-4D44-8BA3-12F18AFC2F0F}" dt="2021-02-19T15:31:22.933" v="222"/>
          <ac:spMkLst>
            <pc:docMk/>
            <pc:sldMk cId="2756572586" sldId="264"/>
            <ac:spMk id="2" creationId="{4CF8A35C-AB0A-4C85-86ED-0998212DC9FF}"/>
          </ac:spMkLst>
        </pc:spChg>
        <pc:spChg chg="add mod">
          <ac:chgData name="pipe muñoz" userId="66c5450c0ecff593" providerId="LiveId" clId="{D1FE41C6-8651-4D44-8BA3-12F18AFC2F0F}" dt="2021-02-19T16:50:52.684" v="333" actId="26606"/>
          <ac:spMkLst>
            <pc:docMk/>
            <pc:sldMk cId="2756572586" sldId="264"/>
            <ac:spMk id="3" creationId="{726B8729-1D05-4F44-B205-E9B3D75BE33D}"/>
          </ac:spMkLst>
        </pc:spChg>
        <pc:spChg chg="add mod ord">
          <ac:chgData name="pipe muñoz" userId="66c5450c0ecff593" providerId="LiveId" clId="{D1FE41C6-8651-4D44-8BA3-12F18AFC2F0F}" dt="2021-02-19T16:50:52.684" v="333" actId="26606"/>
          <ac:spMkLst>
            <pc:docMk/>
            <pc:sldMk cId="2756572586" sldId="264"/>
            <ac:spMk id="6" creationId="{66239A4F-CEB0-405B-9D7F-CAD5303A943B}"/>
          </ac:spMkLst>
        </pc:spChg>
        <pc:spChg chg="add mod ord">
          <ac:chgData name="pipe muñoz" userId="66c5450c0ecff593" providerId="LiveId" clId="{D1FE41C6-8651-4D44-8BA3-12F18AFC2F0F}" dt="2021-02-19T16:50:52.684" v="333" actId="26606"/>
          <ac:spMkLst>
            <pc:docMk/>
            <pc:sldMk cId="2756572586" sldId="264"/>
            <ac:spMk id="9" creationId="{D9A33599-2C4E-4EA3-9DCF-50549BF99940}"/>
          </ac:spMkLst>
        </pc:spChg>
        <pc:spChg chg="add mod">
          <ac:chgData name="pipe muñoz" userId="66c5450c0ecff593" providerId="LiveId" clId="{D1FE41C6-8651-4D44-8BA3-12F18AFC2F0F}" dt="2021-02-19T16:52:24.958" v="364" actId="20577"/>
          <ac:spMkLst>
            <pc:docMk/>
            <pc:sldMk cId="2756572586" sldId="264"/>
            <ac:spMk id="12" creationId="{2339D31E-F163-4197-B101-B621BCE221CF}"/>
          </ac:spMkLst>
        </pc:spChg>
        <pc:spChg chg="add del">
          <ac:chgData name="pipe muñoz" userId="66c5450c0ecff593" providerId="LiveId" clId="{D1FE41C6-8651-4D44-8BA3-12F18AFC2F0F}" dt="2021-02-19T16:50:31.187" v="327" actId="26606"/>
          <ac:spMkLst>
            <pc:docMk/>
            <pc:sldMk cId="2756572586" sldId="264"/>
            <ac:spMk id="16" creationId="{9D3A9E89-033E-4C4A-8C41-416DABFFD307}"/>
          </ac:spMkLst>
        </pc:spChg>
        <pc:spChg chg="add del">
          <ac:chgData name="pipe muñoz" userId="66c5450c0ecff593" providerId="LiveId" clId="{D1FE41C6-8651-4D44-8BA3-12F18AFC2F0F}" dt="2021-02-19T16:50:31.187" v="327" actId="26606"/>
          <ac:spMkLst>
            <pc:docMk/>
            <pc:sldMk cId="2756572586" sldId="264"/>
            <ac:spMk id="18" creationId="{86293361-111E-427D-8E5B-256944AC8395}"/>
          </ac:spMkLst>
        </pc:spChg>
        <pc:spChg chg="add del">
          <ac:chgData name="pipe muñoz" userId="66c5450c0ecff593" providerId="LiveId" clId="{D1FE41C6-8651-4D44-8BA3-12F18AFC2F0F}" dt="2021-02-19T16:50:31.187" v="327" actId="26606"/>
          <ac:spMkLst>
            <pc:docMk/>
            <pc:sldMk cId="2756572586" sldId="264"/>
            <ac:spMk id="42" creationId="{78907291-9D6D-4740-81DB-441477BCA279}"/>
          </ac:spMkLst>
        </pc:spChg>
        <pc:spChg chg="add del">
          <ac:chgData name="pipe muñoz" userId="66c5450c0ecff593" providerId="LiveId" clId="{D1FE41C6-8651-4D44-8BA3-12F18AFC2F0F}" dt="2021-02-19T16:50:36.910" v="329" actId="26606"/>
          <ac:spMkLst>
            <pc:docMk/>
            <pc:sldMk cId="2756572586" sldId="264"/>
            <ac:spMk id="44" creationId="{D462EE7E-14DF-497D-AE08-F6623DB88E99}"/>
          </ac:spMkLst>
        </pc:spChg>
        <pc:spChg chg="add del">
          <ac:chgData name="pipe muñoz" userId="66c5450c0ecff593" providerId="LiveId" clId="{D1FE41C6-8651-4D44-8BA3-12F18AFC2F0F}" dt="2021-02-19T16:50:36.910" v="329" actId="26606"/>
          <ac:spMkLst>
            <pc:docMk/>
            <pc:sldMk cId="2756572586" sldId="264"/>
            <ac:spMk id="45" creationId="{E91A02E6-21B6-4047-829E-3C04D6955492}"/>
          </ac:spMkLst>
        </pc:spChg>
        <pc:spChg chg="add del">
          <ac:chgData name="pipe muñoz" userId="66c5450c0ecff593" providerId="LiveId" clId="{D1FE41C6-8651-4D44-8BA3-12F18AFC2F0F}" dt="2021-02-19T16:50:39.514" v="331" actId="26606"/>
          <ac:spMkLst>
            <pc:docMk/>
            <pc:sldMk cId="2756572586" sldId="264"/>
            <ac:spMk id="47" creationId="{C7FA33FF-088D-4F16-95A2-2C64D353DEA8}"/>
          </ac:spMkLst>
        </pc:spChg>
        <pc:spChg chg="add del">
          <ac:chgData name="pipe muñoz" userId="66c5450c0ecff593" providerId="LiveId" clId="{D1FE41C6-8651-4D44-8BA3-12F18AFC2F0F}" dt="2021-02-19T16:50:39.514" v="331" actId="26606"/>
          <ac:spMkLst>
            <pc:docMk/>
            <pc:sldMk cId="2756572586" sldId="264"/>
            <ac:spMk id="48" creationId="{A376EFB1-01CF-419F-ABF1-2AF02BBFCBD1}"/>
          </ac:spMkLst>
        </pc:spChg>
        <pc:spChg chg="add del">
          <ac:chgData name="pipe muñoz" userId="66c5450c0ecff593" providerId="LiveId" clId="{D1FE41C6-8651-4D44-8BA3-12F18AFC2F0F}" dt="2021-02-19T16:50:39.514" v="331" actId="26606"/>
          <ac:spMkLst>
            <pc:docMk/>
            <pc:sldMk cId="2756572586" sldId="264"/>
            <ac:spMk id="49" creationId="{FF9DEA15-78BD-4750-AA18-B9F28A6D5AB8}"/>
          </ac:spMkLst>
        </pc:spChg>
        <pc:spChg chg="add del">
          <ac:chgData name="pipe muñoz" userId="66c5450c0ecff593" providerId="LiveId" clId="{D1FE41C6-8651-4D44-8BA3-12F18AFC2F0F}" dt="2021-02-19T16:50:52.684" v="333" actId="26606"/>
          <ac:spMkLst>
            <pc:docMk/>
            <pc:sldMk cId="2756572586" sldId="264"/>
            <ac:spMk id="51" creationId="{33CD251C-A887-4D2F-925B-FC097198538B}"/>
          </ac:spMkLst>
        </pc:spChg>
        <pc:spChg chg="add del">
          <ac:chgData name="pipe muñoz" userId="66c5450c0ecff593" providerId="LiveId" clId="{D1FE41C6-8651-4D44-8BA3-12F18AFC2F0F}" dt="2021-02-19T16:50:52.684" v="333" actId="26606"/>
          <ac:spMkLst>
            <pc:docMk/>
            <pc:sldMk cId="2756572586" sldId="264"/>
            <ac:spMk id="52" creationId="{3B2069EE-A08E-44F0-B3F9-3CF8CC2DCAD5}"/>
          </ac:spMkLst>
        </pc:spChg>
        <pc:grpChg chg="add del">
          <ac:chgData name="pipe muñoz" userId="66c5450c0ecff593" providerId="LiveId" clId="{D1FE41C6-8651-4D44-8BA3-12F18AFC2F0F}" dt="2021-02-19T16:50:31.187" v="327" actId="26606"/>
          <ac:grpSpMkLst>
            <pc:docMk/>
            <pc:sldMk cId="2756572586" sldId="264"/>
            <ac:grpSpMk id="20" creationId="{A41D73DD-160B-4885-A9CF-94EADD70D421}"/>
          </ac:grpSpMkLst>
        </pc:grpChg>
        <pc:grpChg chg="add del">
          <ac:chgData name="pipe muñoz" userId="66c5450c0ecff593" providerId="LiveId" clId="{D1FE41C6-8651-4D44-8BA3-12F18AFC2F0F}" dt="2021-02-19T16:50:52.684" v="333" actId="26606"/>
          <ac:grpSpMkLst>
            <pc:docMk/>
            <pc:sldMk cId="2756572586" sldId="264"/>
            <ac:grpSpMk id="53" creationId="{9C6E8597-0CCE-4A8A-9326-AA52691A1C81}"/>
          </ac:grpSpMkLst>
        </pc:grpChg>
        <pc:graphicFrameChg chg="add del mod">
          <ac:chgData name="pipe muñoz" userId="66c5450c0ecff593" providerId="LiveId" clId="{D1FE41C6-8651-4D44-8BA3-12F18AFC2F0F}" dt="2021-02-19T16:41:05.037" v="290"/>
          <ac:graphicFrameMkLst>
            <pc:docMk/>
            <pc:sldMk cId="2756572586" sldId="264"/>
            <ac:graphicFrameMk id="4" creationId="{E7707502-1DD2-491B-A0A0-E1815B1806E4}"/>
          </ac:graphicFrameMkLst>
        </pc:graphicFrameChg>
        <pc:picChg chg="add mod ord">
          <ac:chgData name="pipe muñoz" userId="66c5450c0ecff593" providerId="LiveId" clId="{D1FE41C6-8651-4D44-8BA3-12F18AFC2F0F}" dt="2021-02-19T16:50:52.684" v="333" actId="26606"/>
          <ac:picMkLst>
            <pc:docMk/>
            <pc:sldMk cId="2756572586" sldId="264"/>
            <ac:picMk id="8" creationId="{A8210D5F-F30A-424A-8AA6-76EA78B57D0B}"/>
          </ac:picMkLst>
        </pc:picChg>
        <pc:picChg chg="add mod ord">
          <ac:chgData name="pipe muñoz" userId="66c5450c0ecff593" providerId="LiveId" clId="{D1FE41C6-8651-4D44-8BA3-12F18AFC2F0F}" dt="2021-02-19T16:50:52.684" v="333" actId="26606"/>
          <ac:picMkLst>
            <pc:docMk/>
            <pc:sldMk cId="2756572586" sldId="264"/>
            <ac:picMk id="11" creationId="{9CEC0B59-D283-4265-A1DB-F135FA314863}"/>
          </ac:picMkLst>
        </pc:picChg>
      </pc:sldChg>
      <pc:sldChg chg="addSp delSp modSp add mod ord">
        <pc:chgData name="pipe muñoz" userId="66c5450c0ecff593" providerId="LiveId" clId="{D1FE41C6-8651-4D44-8BA3-12F18AFC2F0F}" dt="2021-02-21T02:38:06.174" v="793"/>
        <pc:sldMkLst>
          <pc:docMk/>
          <pc:sldMk cId="3489643407" sldId="265"/>
        </pc:sldMkLst>
        <pc:spChg chg="add del mod">
          <ac:chgData name="pipe muñoz" userId="66c5450c0ecff593" providerId="LiveId" clId="{D1FE41C6-8651-4D44-8BA3-12F18AFC2F0F}" dt="2021-02-19T17:30:18.473" v="371"/>
          <ac:spMkLst>
            <pc:docMk/>
            <pc:sldMk cId="3489643407" sldId="265"/>
            <ac:spMk id="2" creationId="{5571B375-D181-4917-B00D-BF5007CB201B}"/>
          </ac:spMkLst>
        </pc:spChg>
        <pc:spChg chg="add mod">
          <ac:chgData name="pipe muñoz" userId="66c5450c0ecff593" providerId="LiveId" clId="{D1FE41C6-8651-4D44-8BA3-12F18AFC2F0F}" dt="2021-02-19T19:19:05.222" v="382" actId="20577"/>
          <ac:spMkLst>
            <pc:docMk/>
            <pc:sldMk cId="3489643407" sldId="265"/>
            <ac:spMk id="5" creationId="{C9316184-8846-4A38-B72F-0F086CCB7105}"/>
          </ac:spMkLst>
        </pc:spChg>
        <pc:spChg chg="add mod">
          <ac:chgData name="pipe muñoz" userId="66c5450c0ecff593" providerId="LiveId" clId="{D1FE41C6-8651-4D44-8BA3-12F18AFC2F0F}" dt="2021-02-19T19:30:22.562" v="406" actId="207"/>
          <ac:spMkLst>
            <pc:docMk/>
            <pc:sldMk cId="3489643407" sldId="265"/>
            <ac:spMk id="9" creationId="{A0AF4ED2-0E93-43B1-A7CF-5E69061CE535}"/>
          </ac:spMkLst>
        </pc:spChg>
        <pc:picChg chg="add del">
          <ac:chgData name="pipe muñoz" userId="66c5450c0ecff593" providerId="LiveId" clId="{D1FE41C6-8651-4D44-8BA3-12F18AFC2F0F}" dt="2021-02-19T17:30:18.470" v="369" actId="478"/>
          <ac:picMkLst>
            <pc:docMk/>
            <pc:sldMk cId="3489643407" sldId="265"/>
            <ac:picMk id="4" creationId="{F879F8CC-565B-4212-8209-25C62B7ECA57}"/>
          </ac:picMkLst>
        </pc:picChg>
        <pc:picChg chg="add mod">
          <ac:chgData name="pipe muñoz" userId="66c5450c0ecff593" providerId="LiveId" clId="{D1FE41C6-8651-4D44-8BA3-12F18AFC2F0F}" dt="2021-02-19T19:19:33.009" v="387" actId="1076"/>
          <ac:picMkLst>
            <pc:docMk/>
            <pc:sldMk cId="3489643407" sldId="265"/>
            <ac:picMk id="7" creationId="{FB8EABD8-A2F9-48B6-A051-B462E0487DE9}"/>
          </ac:picMkLst>
        </pc:picChg>
      </pc:sldChg>
      <pc:sldChg chg="addSp delSp modSp add mod setBg setClrOvrMap">
        <pc:chgData name="pipe muñoz" userId="66c5450c0ecff593" providerId="LiveId" clId="{D1FE41C6-8651-4D44-8BA3-12F18AFC2F0F}" dt="2021-02-22T16:20:49.149" v="944" actId="14734"/>
        <pc:sldMkLst>
          <pc:docMk/>
          <pc:sldMk cId="1803314071" sldId="266"/>
        </pc:sldMkLst>
        <pc:spChg chg="add mod">
          <ac:chgData name="pipe muñoz" userId="66c5450c0ecff593" providerId="LiveId" clId="{D1FE41C6-8651-4D44-8BA3-12F18AFC2F0F}" dt="2021-02-21T15:47:28.913" v="941" actId="26606"/>
          <ac:spMkLst>
            <pc:docMk/>
            <pc:sldMk cId="1803314071" sldId="266"/>
            <ac:spMk id="3" creationId="{2C9690DC-54C0-4D65-9ECA-D7181E908B61}"/>
          </ac:spMkLst>
        </pc:spChg>
        <pc:spChg chg="add del mod">
          <ac:chgData name="pipe muñoz" userId="66c5450c0ecff593" providerId="LiveId" clId="{D1FE41C6-8651-4D44-8BA3-12F18AFC2F0F}" dt="2021-02-19T16:41:52.733" v="296" actId="478"/>
          <ac:spMkLst>
            <pc:docMk/>
            <pc:sldMk cId="1803314071" sldId="266"/>
            <ac:spMk id="5" creationId="{7B046A68-732F-4019-B0E5-DD41C0A6A3BF}"/>
          </ac:spMkLst>
        </pc:spChg>
        <pc:spChg chg="add del mod">
          <ac:chgData name="pipe muñoz" userId="66c5450c0ecff593" providerId="LiveId" clId="{D1FE41C6-8651-4D44-8BA3-12F18AFC2F0F}" dt="2021-02-19T19:29:11.765" v="397" actId="478"/>
          <ac:spMkLst>
            <pc:docMk/>
            <pc:sldMk cId="1803314071" sldId="266"/>
            <ac:spMk id="7" creationId="{291B9225-6778-4D30-9D2D-0E0DD5D4A31C}"/>
          </ac:spMkLst>
        </pc:spChg>
        <pc:spChg chg="add del">
          <ac:chgData name="pipe muñoz" userId="66c5450c0ecff593" providerId="LiveId" clId="{D1FE41C6-8651-4D44-8BA3-12F18AFC2F0F}" dt="2021-02-19T15:56:32.292" v="227" actId="26606"/>
          <ac:spMkLst>
            <pc:docMk/>
            <pc:sldMk cId="1803314071" sldId="266"/>
            <ac:spMk id="8" creationId="{D4771268-CB57-404A-9271-370EB28F6090}"/>
          </ac:spMkLst>
        </pc:spChg>
        <pc:spChg chg="add del">
          <ac:chgData name="pipe muñoz" userId="66c5450c0ecff593" providerId="LiveId" clId="{D1FE41C6-8651-4D44-8BA3-12F18AFC2F0F}" dt="2021-02-19T15:56:35.116" v="229" actId="26606"/>
          <ac:spMkLst>
            <pc:docMk/>
            <pc:sldMk cId="1803314071" sldId="266"/>
            <ac:spMk id="10" creationId="{53F29798-D584-4792-9B62-3F5F5C36D619}"/>
          </ac:spMkLst>
        </pc:spChg>
        <pc:spChg chg="add del">
          <ac:chgData name="pipe muñoz" userId="66c5450c0ecff593" providerId="LiveId" clId="{D1FE41C6-8651-4D44-8BA3-12F18AFC2F0F}" dt="2021-02-19T16:41:46.998" v="295" actId="26606"/>
          <ac:spMkLst>
            <pc:docMk/>
            <pc:sldMk cId="1803314071" sldId="266"/>
            <ac:spMk id="12" creationId="{D4771268-CB57-404A-9271-370EB28F6090}"/>
          </ac:spMkLst>
        </pc:spChg>
        <pc:spChg chg="add del">
          <ac:chgData name="pipe muñoz" userId="66c5450c0ecff593" providerId="LiveId" clId="{D1FE41C6-8651-4D44-8BA3-12F18AFC2F0F}" dt="2021-02-19T16:42:09.917" v="303" actId="26606"/>
          <ac:spMkLst>
            <pc:docMk/>
            <pc:sldMk cId="1803314071" sldId="266"/>
            <ac:spMk id="17" creationId="{73DE2CFE-42F2-48F0-8706-5264E012B10C}"/>
          </ac:spMkLst>
        </pc:spChg>
        <pc:spChg chg="add del">
          <ac:chgData name="pipe muñoz" userId="66c5450c0ecff593" providerId="LiveId" clId="{D1FE41C6-8651-4D44-8BA3-12F18AFC2F0F}" dt="2021-02-19T16:42:02.678" v="298" actId="26606"/>
          <ac:spMkLst>
            <pc:docMk/>
            <pc:sldMk cId="1803314071" sldId="266"/>
            <ac:spMk id="22" creationId="{D4771268-CB57-404A-9271-370EB28F6090}"/>
          </ac:spMkLst>
        </pc:spChg>
        <pc:spChg chg="add del">
          <ac:chgData name="pipe muñoz" userId="66c5450c0ecff593" providerId="LiveId" clId="{D1FE41C6-8651-4D44-8BA3-12F18AFC2F0F}" dt="2021-02-19T16:42:05.047" v="300" actId="26606"/>
          <ac:spMkLst>
            <pc:docMk/>
            <pc:sldMk cId="1803314071" sldId="266"/>
            <ac:spMk id="24" creationId="{D4771268-CB57-404A-9271-370EB28F6090}"/>
          </ac:spMkLst>
        </pc:spChg>
        <pc:spChg chg="add del">
          <ac:chgData name="pipe muñoz" userId="66c5450c0ecff593" providerId="LiveId" clId="{D1FE41C6-8651-4D44-8BA3-12F18AFC2F0F}" dt="2021-02-19T16:42:09.876" v="302" actId="26606"/>
          <ac:spMkLst>
            <pc:docMk/>
            <pc:sldMk cId="1803314071" sldId="266"/>
            <ac:spMk id="26" creationId="{D12DDE76-C203-4047-9998-63900085B5E8}"/>
          </ac:spMkLst>
        </pc:spChg>
        <pc:spChg chg="add del">
          <ac:chgData name="pipe muñoz" userId="66c5450c0ecff593" providerId="LiveId" clId="{D1FE41C6-8651-4D44-8BA3-12F18AFC2F0F}" dt="2021-02-19T19:29:05.086" v="396" actId="26606"/>
          <ac:spMkLst>
            <pc:docMk/>
            <pc:sldMk cId="1803314071" sldId="266"/>
            <ac:spMk id="28" creationId="{D12DDE76-C203-4047-9998-63900085B5E8}"/>
          </ac:spMkLst>
        </pc:spChg>
        <pc:spChg chg="add del">
          <ac:chgData name="pipe muñoz" userId="66c5450c0ecff593" providerId="LiveId" clId="{D1FE41C6-8651-4D44-8BA3-12F18AFC2F0F}" dt="2021-02-19T19:29:05.071" v="395" actId="26606"/>
          <ac:spMkLst>
            <pc:docMk/>
            <pc:sldMk cId="1803314071" sldId="266"/>
            <ac:spMk id="33" creationId="{D12DDE76-C203-4047-9998-63900085B5E8}"/>
          </ac:spMkLst>
        </pc:spChg>
        <pc:spChg chg="add del">
          <ac:chgData name="pipe muñoz" userId="66c5450c0ecff593" providerId="LiveId" clId="{D1FE41C6-8651-4D44-8BA3-12F18AFC2F0F}" dt="2021-02-19T19:29:24.491" v="402" actId="26606"/>
          <ac:spMkLst>
            <pc:docMk/>
            <pc:sldMk cId="1803314071" sldId="266"/>
            <ac:spMk id="35" creationId="{D4771268-CB57-404A-9271-370EB28F6090}"/>
          </ac:spMkLst>
        </pc:spChg>
        <pc:spChg chg="add del">
          <ac:chgData name="pipe muñoz" userId="66c5450c0ecff593" providerId="LiveId" clId="{D1FE41C6-8651-4D44-8BA3-12F18AFC2F0F}" dt="2021-02-19T19:29:21.318" v="399" actId="26606"/>
          <ac:spMkLst>
            <pc:docMk/>
            <pc:sldMk cId="1803314071" sldId="266"/>
            <ac:spMk id="40" creationId="{D12DDE76-C203-4047-9998-63900085B5E8}"/>
          </ac:spMkLst>
        </pc:spChg>
        <pc:spChg chg="add del">
          <ac:chgData name="pipe muñoz" userId="66c5450c0ecff593" providerId="LiveId" clId="{D1FE41C6-8651-4D44-8BA3-12F18AFC2F0F}" dt="2021-02-19T19:29:24.457" v="401" actId="26606"/>
          <ac:spMkLst>
            <pc:docMk/>
            <pc:sldMk cId="1803314071" sldId="266"/>
            <ac:spMk id="42" creationId="{D4771268-CB57-404A-9271-370EB28F6090}"/>
          </ac:spMkLst>
        </pc:spChg>
        <pc:spChg chg="add del">
          <ac:chgData name="pipe muñoz" userId="66c5450c0ecff593" providerId="LiveId" clId="{D1FE41C6-8651-4D44-8BA3-12F18AFC2F0F}" dt="2021-02-19T21:02:12.510" v="529" actId="26606"/>
          <ac:spMkLst>
            <pc:docMk/>
            <pc:sldMk cId="1803314071" sldId="266"/>
            <ac:spMk id="44" creationId="{D4771268-CB57-404A-9271-370EB28F6090}"/>
          </ac:spMkLst>
        </pc:spChg>
        <pc:spChg chg="add del">
          <ac:chgData name="pipe muñoz" userId="66c5450c0ecff593" providerId="LiveId" clId="{D1FE41C6-8651-4D44-8BA3-12F18AFC2F0F}" dt="2021-02-19T21:02:06.749" v="526" actId="26606"/>
          <ac:spMkLst>
            <pc:docMk/>
            <pc:sldMk cId="1803314071" sldId="266"/>
            <ac:spMk id="49" creationId="{D4771268-CB57-404A-9271-370EB28F6090}"/>
          </ac:spMkLst>
        </pc:spChg>
        <pc:spChg chg="add del">
          <ac:chgData name="pipe muñoz" userId="66c5450c0ecff593" providerId="LiveId" clId="{D1FE41C6-8651-4D44-8BA3-12F18AFC2F0F}" dt="2021-02-19T21:02:12.465" v="528" actId="26606"/>
          <ac:spMkLst>
            <pc:docMk/>
            <pc:sldMk cId="1803314071" sldId="266"/>
            <ac:spMk id="51" creationId="{B2DC8709-0A70-45A9-A160-4B831CAB1A43}"/>
          </ac:spMkLst>
        </pc:spChg>
        <pc:spChg chg="add del">
          <ac:chgData name="pipe muñoz" userId="66c5450c0ecff593" providerId="LiveId" clId="{D1FE41C6-8651-4D44-8BA3-12F18AFC2F0F}" dt="2021-02-19T21:02:12.465" v="528" actId="26606"/>
          <ac:spMkLst>
            <pc:docMk/>
            <pc:sldMk cId="1803314071" sldId="266"/>
            <ac:spMk id="52" creationId="{0DE6A193-4755-479A-BC6F-A7EBCA73BE1A}"/>
          </ac:spMkLst>
        </pc:spChg>
        <pc:spChg chg="add del">
          <ac:chgData name="pipe muñoz" userId="66c5450c0ecff593" providerId="LiveId" clId="{D1FE41C6-8651-4D44-8BA3-12F18AFC2F0F}" dt="2021-02-19T21:02:12.465" v="528" actId="26606"/>
          <ac:spMkLst>
            <pc:docMk/>
            <pc:sldMk cId="1803314071" sldId="266"/>
            <ac:spMk id="53" creationId="{E613F699-B53E-4E9A-B7E8-4979FEF428EA}"/>
          </ac:spMkLst>
        </pc:spChg>
        <pc:spChg chg="add del">
          <ac:chgData name="pipe muñoz" userId="66c5450c0ecff593" providerId="LiveId" clId="{D1FE41C6-8651-4D44-8BA3-12F18AFC2F0F}" dt="2021-02-20T01:02:53.977" v="650" actId="26606"/>
          <ac:spMkLst>
            <pc:docMk/>
            <pc:sldMk cId="1803314071" sldId="266"/>
            <ac:spMk id="55" creationId="{85149191-5F60-4A28-AAFF-039F96B0F3EC}"/>
          </ac:spMkLst>
        </pc:spChg>
        <pc:spChg chg="add del">
          <ac:chgData name="pipe muñoz" userId="66c5450c0ecff593" providerId="LiveId" clId="{D1FE41C6-8651-4D44-8BA3-12F18AFC2F0F}" dt="2021-02-20T01:02:53.977" v="650" actId="26606"/>
          <ac:spMkLst>
            <pc:docMk/>
            <pc:sldMk cId="1803314071" sldId="266"/>
            <ac:spMk id="56" creationId="{A8384FB5-9ADC-4DDC-881B-597D56F5B15D}"/>
          </ac:spMkLst>
        </pc:spChg>
        <pc:spChg chg="add del">
          <ac:chgData name="pipe muñoz" userId="66c5450c0ecff593" providerId="LiveId" clId="{D1FE41C6-8651-4D44-8BA3-12F18AFC2F0F}" dt="2021-02-20T01:02:53.977" v="650" actId="26606"/>
          <ac:spMkLst>
            <pc:docMk/>
            <pc:sldMk cId="1803314071" sldId="266"/>
            <ac:spMk id="57" creationId="{F8260ED5-17F7-4158-B241-D51DD4CF1B7E}"/>
          </ac:spMkLst>
        </pc:spChg>
        <pc:spChg chg="add del">
          <ac:chgData name="pipe muñoz" userId="66c5450c0ecff593" providerId="LiveId" clId="{D1FE41C6-8651-4D44-8BA3-12F18AFC2F0F}" dt="2021-02-20T01:02:53.977" v="650" actId="26606"/>
          <ac:spMkLst>
            <pc:docMk/>
            <pc:sldMk cId="1803314071" sldId="266"/>
            <ac:spMk id="58" creationId="{91E5A9A7-95C6-4F4F-B00E-C82E07FE62EF}"/>
          </ac:spMkLst>
        </pc:spChg>
        <pc:spChg chg="add del">
          <ac:chgData name="pipe muñoz" userId="66c5450c0ecff593" providerId="LiveId" clId="{D1FE41C6-8651-4D44-8BA3-12F18AFC2F0F}" dt="2021-02-20T01:02:53.977" v="650" actId="26606"/>
          <ac:spMkLst>
            <pc:docMk/>
            <pc:sldMk cId="1803314071" sldId="266"/>
            <ac:spMk id="59" creationId="{D07DD2DE-F619-49DD-B5E7-03A290FF4ED1}"/>
          </ac:spMkLst>
        </pc:spChg>
        <pc:spChg chg="add del">
          <ac:chgData name="pipe muñoz" userId="66c5450c0ecff593" providerId="LiveId" clId="{D1FE41C6-8651-4D44-8BA3-12F18AFC2F0F}" dt="2021-02-21T15:47:28.913" v="941" actId="26606"/>
          <ac:spMkLst>
            <pc:docMk/>
            <pc:sldMk cId="1803314071" sldId="266"/>
            <ac:spMk id="64" creationId="{A8384FB5-9ADC-4DDC-881B-597D56F5B15D}"/>
          </ac:spMkLst>
        </pc:spChg>
        <pc:spChg chg="add del">
          <ac:chgData name="pipe muñoz" userId="66c5450c0ecff593" providerId="LiveId" clId="{D1FE41C6-8651-4D44-8BA3-12F18AFC2F0F}" dt="2021-02-21T15:47:28.913" v="941" actId="26606"/>
          <ac:spMkLst>
            <pc:docMk/>
            <pc:sldMk cId="1803314071" sldId="266"/>
            <ac:spMk id="66" creationId="{91E5A9A7-95C6-4F4F-B00E-C82E07FE62EF}"/>
          </ac:spMkLst>
        </pc:spChg>
        <pc:spChg chg="add del">
          <ac:chgData name="pipe muñoz" userId="66c5450c0ecff593" providerId="LiveId" clId="{D1FE41C6-8651-4D44-8BA3-12F18AFC2F0F}" dt="2021-02-21T15:47:28.913" v="941" actId="26606"/>
          <ac:spMkLst>
            <pc:docMk/>
            <pc:sldMk cId="1803314071" sldId="266"/>
            <ac:spMk id="68" creationId="{D07DD2DE-F619-49DD-B5E7-03A290FF4ED1}"/>
          </ac:spMkLst>
        </pc:spChg>
        <pc:spChg chg="add del">
          <ac:chgData name="pipe muñoz" userId="66c5450c0ecff593" providerId="LiveId" clId="{D1FE41C6-8651-4D44-8BA3-12F18AFC2F0F}" dt="2021-02-21T15:47:28.913" v="941" actId="26606"/>
          <ac:spMkLst>
            <pc:docMk/>
            <pc:sldMk cId="1803314071" sldId="266"/>
            <ac:spMk id="70" creationId="{85149191-5F60-4A28-AAFF-039F96B0F3EC}"/>
          </ac:spMkLst>
        </pc:spChg>
        <pc:spChg chg="add del">
          <ac:chgData name="pipe muñoz" userId="66c5450c0ecff593" providerId="LiveId" clId="{D1FE41C6-8651-4D44-8BA3-12F18AFC2F0F}" dt="2021-02-21T15:47:28.913" v="941" actId="26606"/>
          <ac:spMkLst>
            <pc:docMk/>
            <pc:sldMk cId="1803314071" sldId="266"/>
            <ac:spMk id="72" creationId="{F8260ED5-17F7-4158-B241-D51DD4CF1B7E}"/>
          </ac:spMkLst>
        </pc:spChg>
        <pc:spChg chg="add del">
          <ac:chgData name="pipe muñoz" userId="66c5450c0ecff593" providerId="LiveId" clId="{D1FE41C6-8651-4D44-8BA3-12F18AFC2F0F}" dt="2021-02-21T15:47:28.869" v="940" actId="26606"/>
          <ac:spMkLst>
            <pc:docMk/>
            <pc:sldMk cId="1803314071" sldId="266"/>
            <ac:spMk id="74" creationId="{A8384FB5-9ADC-4DDC-881B-597D56F5B15D}"/>
          </ac:spMkLst>
        </pc:spChg>
        <pc:spChg chg="add del">
          <ac:chgData name="pipe muñoz" userId="66c5450c0ecff593" providerId="LiveId" clId="{D1FE41C6-8651-4D44-8BA3-12F18AFC2F0F}" dt="2021-02-21T15:47:28.869" v="940" actId="26606"/>
          <ac:spMkLst>
            <pc:docMk/>
            <pc:sldMk cId="1803314071" sldId="266"/>
            <ac:spMk id="75" creationId="{91E5A9A7-95C6-4F4F-B00E-C82E07FE62EF}"/>
          </ac:spMkLst>
        </pc:spChg>
        <pc:spChg chg="add del">
          <ac:chgData name="pipe muñoz" userId="66c5450c0ecff593" providerId="LiveId" clId="{D1FE41C6-8651-4D44-8BA3-12F18AFC2F0F}" dt="2021-02-21T15:47:28.869" v="940" actId="26606"/>
          <ac:spMkLst>
            <pc:docMk/>
            <pc:sldMk cId="1803314071" sldId="266"/>
            <ac:spMk id="76" creationId="{D07DD2DE-F619-49DD-B5E7-03A290FF4ED1}"/>
          </ac:spMkLst>
        </pc:spChg>
        <pc:spChg chg="add del">
          <ac:chgData name="pipe muñoz" userId="66c5450c0ecff593" providerId="LiveId" clId="{D1FE41C6-8651-4D44-8BA3-12F18AFC2F0F}" dt="2021-02-21T15:46:17.540" v="922" actId="26606"/>
          <ac:spMkLst>
            <pc:docMk/>
            <pc:sldMk cId="1803314071" sldId="266"/>
            <ac:spMk id="77" creationId="{A8384FB5-9ADC-4DDC-881B-597D56F5B15D}"/>
          </ac:spMkLst>
        </pc:spChg>
        <pc:spChg chg="add del">
          <ac:chgData name="pipe muñoz" userId="66c5450c0ecff593" providerId="LiveId" clId="{D1FE41C6-8651-4D44-8BA3-12F18AFC2F0F}" dt="2021-02-21T15:47:28.869" v="940" actId="26606"/>
          <ac:spMkLst>
            <pc:docMk/>
            <pc:sldMk cId="1803314071" sldId="266"/>
            <ac:spMk id="78" creationId="{85149191-5F60-4A28-AAFF-039F96B0F3EC}"/>
          </ac:spMkLst>
        </pc:spChg>
        <pc:spChg chg="add del">
          <ac:chgData name="pipe muñoz" userId="66c5450c0ecff593" providerId="LiveId" clId="{D1FE41C6-8651-4D44-8BA3-12F18AFC2F0F}" dt="2021-02-21T15:46:17.540" v="922" actId="26606"/>
          <ac:spMkLst>
            <pc:docMk/>
            <pc:sldMk cId="1803314071" sldId="266"/>
            <ac:spMk id="79" creationId="{91E5A9A7-95C6-4F4F-B00E-C82E07FE62EF}"/>
          </ac:spMkLst>
        </pc:spChg>
        <pc:spChg chg="add del">
          <ac:chgData name="pipe muñoz" userId="66c5450c0ecff593" providerId="LiveId" clId="{D1FE41C6-8651-4D44-8BA3-12F18AFC2F0F}" dt="2021-02-21T15:47:28.869" v="940" actId="26606"/>
          <ac:spMkLst>
            <pc:docMk/>
            <pc:sldMk cId="1803314071" sldId="266"/>
            <ac:spMk id="80" creationId="{F8260ED5-17F7-4158-B241-D51DD4CF1B7E}"/>
          </ac:spMkLst>
        </pc:spChg>
        <pc:spChg chg="add del">
          <ac:chgData name="pipe muñoz" userId="66c5450c0ecff593" providerId="LiveId" clId="{D1FE41C6-8651-4D44-8BA3-12F18AFC2F0F}" dt="2021-02-21T15:46:17.540" v="922" actId="26606"/>
          <ac:spMkLst>
            <pc:docMk/>
            <pc:sldMk cId="1803314071" sldId="266"/>
            <ac:spMk id="81" creationId="{D07DD2DE-F619-49DD-B5E7-03A290FF4ED1}"/>
          </ac:spMkLst>
        </pc:spChg>
        <pc:spChg chg="add">
          <ac:chgData name="pipe muñoz" userId="66c5450c0ecff593" providerId="LiveId" clId="{D1FE41C6-8651-4D44-8BA3-12F18AFC2F0F}" dt="2021-02-21T15:47:28.913" v="941" actId="26606"/>
          <ac:spMkLst>
            <pc:docMk/>
            <pc:sldMk cId="1803314071" sldId="266"/>
            <ac:spMk id="82" creationId="{D4771268-CB57-404A-9271-370EB28F6090}"/>
          </ac:spMkLst>
        </pc:spChg>
        <pc:spChg chg="add del">
          <ac:chgData name="pipe muñoz" userId="66c5450c0ecff593" providerId="LiveId" clId="{D1FE41C6-8651-4D44-8BA3-12F18AFC2F0F}" dt="2021-02-21T15:46:17.540" v="922" actId="26606"/>
          <ac:spMkLst>
            <pc:docMk/>
            <pc:sldMk cId="1803314071" sldId="266"/>
            <ac:spMk id="83" creationId="{85149191-5F60-4A28-AAFF-039F96B0F3EC}"/>
          </ac:spMkLst>
        </pc:spChg>
        <pc:spChg chg="add del">
          <ac:chgData name="pipe muñoz" userId="66c5450c0ecff593" providerId="LiveId" clId="{D1FE41C6-8651-4D44-8BA3-12F18AFC2F0F}" dt="2021-02-21T15:46:17.540" v="922" actId="26606"/>
          <ac:spMkLst>
            <pc:docMk/>
            <pc:sldMk cId="1803314071" sldId="266"/>
            <ac:spMk id="85" creationId="{F8260ED5-17F7-4158-B241-D51DD4CF1B7E}"/>
          </ac:spMkLst>
        </pc:spChg>
        <pc:spChg chg="add del">
          <ac:chgData name="pipe muñoz" userId="66c5450c0ecff593" providerId="LiveId" clId="{D1FE41C6-8651-4D44-8BA3-12F18AFC2F0F}" dt="2021-02-21T15:46:24.044" v="924" actId="26606"/>
          <ac:spMkLst>
            <pc:docMk/>
            <pc:sldMk cId="1803314071" sldId="266"/>
            <ac:spMk id="87" creationId="{D4771268-CB57-404A-9271-370EB28F6090}"/>
          </ac:spMkLst>
        </pc:spChg>
        <pc:spChg chg="add del">
          <ac:chgData name="pipe muñoz" userId="66c5450c0ecff593" providerId="LiveId" clId="{D1FE41C6-8651-4D44-8BA3-12F18AFC2F0F}" dt="2021-02-21T15:46:27.713" v="926" actId="26606"/>
          <ac:spMkLst>
            <pc:docMk/>
            <pc:sldMk cId="1803314071" sldId="266"/>
            <ac:spMk id="89" creationId="{0DE6A193-4755-479A-BC6F-A7EBCA73BE1A}"/>
          </ac:spMkLst>
        </pc:spChg>
        <pc:spChg chg="add del">
          <ac:chgData name="pipe muñoz" userId="66c5450c0ecff593" providerId="LiveId" clId="{D1FE41C6-8651-4D44-8BA3-12F18AFC2F0F}" dt="2021-02-21T15:46:27.713" v="926" actId="26606"/>
          <ac:spMkLst>
            <pc:docMk/>
            <pc:sldMk cId="1803314071" sldId="266"/>
            <ac:spMk id="90" creationId="{B2DC8709-0A70-45A9-A160-4B831CAB1A43}"/>
          </ac:spMkLst>
        </pc:spChg>
        <pc:spChg chg="add del">
          <ac:chgData name="pipe muñoz" userId="66c5450c0ecff593" providerId="LiveId" clId="{D1FE41C6-8651-4D44-8BA3-12F18AFC2F0F}" dt="2021-02-21T15:46:27.713" v="926" actId="26606"/>
          <ac:spMkLst>
            <pc:docMk/>
            <pc:sldMk cId="1803314071" sldId="266"/>
            <ac:spMk id="91" creationId="{E613F699-B53E-4E9A-B7E8-4979FEF428EA}"/>
          </ac:spMkLst>
        </pc:spChg>
        <pc:spChg chg="add del">
          <ac:chgData name="pipe muñoz" userId="66c5450c0ecff593" providerId="LiveId" clId="{D1FE41C6-8651-4D44-8BA3-12F18AFC2F0F}" dt="2021-02-21T15:46:29.568" v="928" actId="26606"/>
          <ac:spMkLst>
            <pc:docMk/>
            <pc:sldMk cId="1803314071" sldId="266"/>
            <ac:spMk id="93" creationId="{0DE6A193-4755-479A-BC6F-A7EBCA73BE1A}"/>
          </ac:spMkLst>
        </pc:spChg>
        <pc:spChg chg="add del">
          <ac:chgData name="pipe muñoz" userId="66c5450c0ecff593" providerId="LiveId" clId="{D1FE41C6-8651-4D44-8BA3-12F18AFC2F0F}" dt="2021-02-21T15:46:29.568" v="928" actId="26606"/>
          <ac:spMkLst>
            <pc:docMk/>
            <pc:sldMk cId="1803314071" sldId="266"/>
            <ac:spMk id="94" creationId="{B2DC8709-0A70-45A9-A160-4B831CAB1A43}"/>
          </ac:spMkLst>
        </pc:spChg>
        <pc:spChg chg="add del">
          <ac:chgData name="pipe muñoz" userId="66c5450c0ecff593" providerId="LiveId" clId="{D1FE41C6-8651-4D44-8BA3-12F18AFC2F0F}" dt="2021-02-21T15:46:29.568" v="928" actId="26606"/>
          <ac:spMkLst>
            <pc:docMk/>
            <pc:sldMk cId="1803314071" sldId="266"/>
            <ac:spMk id="95" creationId="{E613F699-B53E-4E9A-B7E8-4979FEF428EA}"/>
          </ac:spMkLst>
        </pc:spChg>
        <pc:spChg chg="add del">
          <ac:chgData name="pipe muñoz" userId="66c5450c0ecff593" providerId="LiveId" clId="{D1FE41C6-8651-4D44-8BA3-12F18AFC2F0F}" dt="2021-02-21T15:46:38.539" v="930" actId="26606"/>
          <ac:spMkLst>
            <pc:docMk/>
            <pc:sldMk cId="1803314071" sldId="266"/>
            <ac:spMk id="97" creationId="{A8384FB5-9ADC-4DDC-881B-597D56F5B15D}"/>
          </ac:spMkLst>
        </pc:spChg>
        <pc:spChg chg="add del">
          <ac:chgData name="pipe muñoz" userId="66c5450c0ecff593" providerId="LiveId" clId="{D1FE41C6-8651-4D44-8BA3-12F18AFC2F0F}" dt="2021-02-21T15:46:38.539" v="930" actId="26606"/>
          <ac:spMkLst>
            <pc:docMk/>
            <pc:sldMk cId="1803314071" sldId="266"/>
            <ac:spMk id="98" creationId="{91E5A9A7-95C6-4F4F-B00E-C82E07FE62EF}"/>
          </ac:spMkLst>
        </pc:spChg>
        <pc:spChg chg="add del">
          <ac:chgData name="pipe muñoz" userId="66c5450c0ecff593" providerId="LiveId" clId="{D1FE41C6-8651-4D44-8BA3-12F18AFC2F0F}" dt="2021-02-21T15:46:38.539" v="930" actId="26606"/>
          <ac:spMkLst>
            <pc:docMk/>
            <pc:sldMk cId="1803314071" sldId="266"/>
            <ac:spMk id="99" creationId="{D07DD2DE-F619-49DD-B5E7-03A290FF4ED1}"/>
          </ac:spMkLst>
        </pc:spChg>
        <pc:spChg chg="add del">
          <ac:chgData name="pipe muñoz" userId="66c5450c0ecff593" providerId="LiveId" clId="{D1FE41C6-8651-4D44-8BA3-12F18AFC2F0F}" dt="2021-02-21T15:46:38.539" v="930" actId="26606"/>
          <ac:spMkLst>
            <pc:docMk/>
            <pc:sldMk cId="1803314071" sldId="266"/>
            <ac:spMk id="100" creationId="{85149191-5F60-4A28-AAFF-039F96B0F3EC}"/>
          </ac:spMkLst>
        </pc:spChg>
        <pc:spChg chg="add del">
          <ac:chgData name="pipe muñoz" userId="66c5450c0ecff593" providerId="LiveId" clId="{D1FE41C6-8651-4D44-8BA3-12F18AFC2F0F}" dt="2021-02-21T15:46:38.539" v="930" actId="26606"/>
          <ac:spMkLst>
            <pc:docMk/>
            <pc:sldMk cId="1803314071" sldId="266"/>
            <ac:spMk id="101" creationId="{F8260ED5-17F7-4158-B241-D51DD4CF1B7E}"/>
          </ac:spMkLst>
        </pc:spChg>
        <pc:spChg chg="add del">
          <ac:chgData name="pipe muñoz" userId="66c5450c0ecff593" providerId="LiveId" clId="{D1FE41C6-8651-4D44-8BA3-12F18AFC2F0F}" dt="2021-02-21T15:46:40.193" v="932" actId="26606"/>
          <ac:spMkLst>
            <pc:docMk/>
            <pc:sldMk cId="1803314071" sldId="266"/>
            <ac:spMk id="103" creationId="{16F9E488-0718-4E1E-9D12-26779F606252}"/>
          </ac:spMkLst>
        </pc:spChg>
        <pc:spChg chg="add del">
          <ac:chgData name="pipe muñoz" userId="66c5450c0ecff593" providerId="LiveId" clId="{D1FE41C6-8651-4D44-8BA3-12F18AFC2F0F}" dt="2021-02-21T15:46:40.193" v="932" actId="26606"/>
          <ac:spMkLst>
            <pc:docMk/>
            <pc:sldMk cId="1803314071" sldId="266"/>
            <ac:spMk id="104" creationId="{CE708407-D01D-4E57-8998-FF799DBC3788}"/>
          </ac:spMkLst>
        </pc:spChg>
        <pc:spChg chg="add del">
          <ac:chgData name="pipe muñoz" userId="66c5450c0ecff593" providerId="LiveId" clId="{D1FE41C6-8651-4D44-8BA3-12F18AFC2F0F}" dt="2021-02-21T15:47:15.430" v="938" actId="26606"/>
          <ac:spMkLst>
            <pc:docMk/>
            <pc:sldMk cId="1803314071" sldId="266"/>
            <ac:spMk id="108" creationId="{16F9E488-0718-4E1E-9D12-26779F606252}"/>
          </ac:spMkLst>
        </pc:spChg>
        <pc:spChg chg="add del">
          <ac:chgData name="pipe muñoz" userId="66c5450c0ecff593" providerId="LiveId" clId="{D1FE41C6-8651-4D44-8BA3-12F18AFC2F0F}" dt="2021-02-21T15:47:15.430" v="938" actId="26606"/>
          <ac:spMkLst>
            <pc:docMk/>
            <pc:sldMk cId="1803314071" sldId="266"/>
            <ac:spMk id="109" creationId="{CE708407-D01D-4E57-8998-FF799DBC3788}"/>
          </ac:spMkLst>
        </pc:spChg>
        <pc:grpChg chg="add del">
          <ac:chgData name="pipe muñoz" userId="66c5450c0ecff593" providerId="LiveId" clId="{D1FE41C6-8651-4D44-8BA3-12F18AFC2F0F}" dt="2021-02-21T15:46:40.193" v="932" actId="26606"/>
          <ac:grpSpMkLst>
            <pc:docMk/>
            <pc:sldMk cId="1803314071" sldId="266"/>
            <ac:grpSpMk id="105" creationId="{7F963B07-5C9E-478C-A53E-B6F5B4A78933}"/>
          </ac:grpSpMkLst>
        </pc:grpChg>
        <pc:grpChg chg="add del">
          <ac:chgData name="pipe muñoz" userId="66c5450c0ecff593" providerId="LiveId" clId="{D1FE41C6-8651-4D44-8BA3-12F18AFC2F0F}" dt="2021-02-21T15:47:15.430" v="938" actId="26606"/>
          <ac:grpSpMkLst>
            <pc:docMk/>
            <pc:sldMk cId="1803314071" sldId="266"/>
            <ac:grpSpMk id="110" creationId="{7F963B07-5C9E-478C-A53E-B6F5B4A78933}"/>
          </ac:grpSpMkLst>
        </pc:grpChg>
        <pc:graphicFrameChg chg="add mod modGraphic">
          <ac:chgData name="pipe muñoz" userId="66c5450c0ecff593" providerId="LiveId" clId="{D1FE41C6-8651-4D44-8BA3-12F18AFC2F0F}" dt="2021-02-22T16:20:49.149" v="944" actId="14734"/>
          <ac:graphicFrameMkLst>
            <pc:docMk/>
            <pc:sldMk cId="1803314071" sldId="266"/>
            <ac:graphicFrameMk id="2" creationId="{13388A11-C0ED-488E-B02B-2D658122883B}"/>
          </ac:graphicFrameMkLst>
        </pc:graphicFrameChg>
        <pc:graphicFrameChg chg="add del mod ord modGraphic">
          <ac:chgData name="pipe muñoz" userId="66c5450c0ecff593" providerId="LiveId" clId="{D1FE41C6-8651-4D44-8BA3-12F18AFC2F0F}" dt="2021-02-19T16:41:21.519" v="293" actId="478"/>
          <ac:graphicFrameMkLst>
            <pc:docMk/>
            <pc:sldMk cId="1803314071" sldId="266"/>
            <ac:graphicFrameMk id="2" creationId="{CBC521A1-3890-431C-856C-9BBC112C4606}"/>
          </ac:graphicFrameMkLst>
        </pc:graphicFrameChg>
        <pc:graphicFrameChg chg="add del mod ord modGraphic">
          <ac:chgData name="pipe muñoz" userId="66c5450c0ecff593" providerId="LiveId" clId="{D1FE41C6-8651-4D44-8BA3-12F18AFC2F0F}" dt="2021-02-19T19:28:45.032" v="392" actId="478"/>
          <ac:graphicFrameMkLst>
            <pc:docMk/>
            <pc:sldMk cId="1803314071" sldId="266"/>
            <ac:graphicFrameMk id="4" creationId="{C99F0119-8251-4AB5-AC19-7DF3B24F3868}"/>
          </ac:graphicFrameMkLst>
        </pc:graphicFrameChg>
        <pc:graphicFrameChg chg="add del mod ord modGraphic">
          <ac:chgData name="pipe muñoz" userId="66c5450c0ecff593" providerId="LiveId" clId="{D1FE41C6-8651-4D44-8BA3-12F18AFC2F0F}" dt="2021-02-19T21:01:42.197" v="523" actId="478"/>
          <ac:graphicFrameMkLst>
            <pc:docMk/>
            <pc:sldMk cId="1803314071" sldId="266"/>
            <ac:graphicFrameMk id="6" creationId="{39B99443-1FF0-4B9B-89C5-A63CBD931BDA}"/>
          </ac:graphicFrameMkLst>
        </pc:graphicFrameChg>
        <pc:graphicFrameChg chg="add del mod modGraphic">
          <ac:chgData name="pipe muñoz" userId="66c5450c0ecff593" providerId="LiveId" clId="{D1FE41C6-8651-4D44-8BA3-12F18AFC2F0F}" dt="2021-02-20T01:02:44.315" v="648" actId="478"/>
          <ac:graphicFrameMkLst>
            <pc:docMk/>
            <pc:sldMk cId="1803314071" sldId="266"/>
            <ac:graphicFrameMk id="9" creationId="{608BD370-B223-4CC4-8BAB-CFC9801CB562}"/>
          </ac:graphicFrameMkLst>
        </pc:graphicFrameChg>
        <pc:graphicFrameChg chg="add del mod modGraphic">
          <ac:chgData name="pipe muñoz" userId="66c5450c0ecff593" providerId="LiveId" clId="{D1FE41C6-8651-4D44-8BA3-12F18AFC2F0F}" dt="2021-02-21T15:43:21.672" v="919" actId="478"/>
          <ac:graphicFrameMkLst>
            <pc:docMk/>
            <pc:sldMk cId="1803314071" sldId="266"/>
            <ac:graphicFrameMk id="11" creationId="{ED31D1F5-8CEE-42B3-B026-C73F65873547}"/>
          </ac:graphicFrameMkLst>
        </pc:graphicFrameChg>
      </pc:sldChg>
      <pc:sldChg chg="addSp delSp modSp add mod setBg setClrOvrMap">
        <pc:chgData name="pipe muñoz" userId="66c5450c0ecff593" providerId="LiveId" clId="{D1FE41C6-8651-4D44-8BA3-12F18AFC2F0F}" dt="2021-02-19T20:04:52.757" v="471" actId="1076"/>
        <pc:sldMkLst>
          <pc:docMk/>
          <pc:sldMk cId="3900943650" sldId="267"/>
        </pc:sldMkLst>
        <pc:spChg chg="add mod ord">
          <ac:chgData name="pipe muñoz" userId="66c5450c0ecff593" providerId="LiveId" clId="{D1FE41C6-8651-4D44-8BA3-12F18AFC2F0F}" dt="2021-02-19T20:04:26.349" v="469" actId="313"/>
          <ac:spMkLst>
            <pc:docMk/>
            <pc:sldMk cId="3900943650" sldId="267"/>
            <ac:spMk id="2" creationId="{C5B72141-3F0B-49BF-836D-14E1C633920E}"/>
          </ac:spMkLst>
        </pc:spChg>
        <pc:spChg chg="add del">
          <ac:chgData name="pipe muñoz" userId="66c5450c0ecff593" providerId="LiveId" clId="{D1FE41C6-8651-4D44-8BA3-12F18AFC2F0F}" dt="2021-02-19T19:59:25.235" v="433" actId="26606"/>
          <ac:spMkLst>
            <pc:docMk/>
            <pc:sldMk cId="3900943650" sldId="267"/>
            <ac:spMk id="9" creationId="{33CD251C-A887-4D2F-925B-FC097198538B}"/>
          </ac:spMkLst>
        </pc:spChg>
        <pc:spChg chg="add del">
          <ac:chgData name="pipe muñoz" userId="66c5450c0ecff593" providerId="LiveId" clId="{D1FE41C6-8651-4D44-8BA3-12F18AFC2F0F}" dt="2021-02-19T19:59:25.235" v="433" actId="26606"/>
          <ac:spMkLst>
            <pc:docMk/>
            <pc:sldMk cId="3900943650" sldId="267"/>
            <ac:spMk id="11" creationId="{B19D093C-27FB-4032-B282-42C4563F257C}"/>
          </ac:spMkLst>
        </pc:spChg>
        <pc:spChg chg="add del">
          <ac:chgData name="pipe muñoz" userId="66c5450c0ecff593" providerId="LiveId" clId="{D1FE41C6-8651-4D44-8BA3-12F18AFC2F0F}" dt="2021-02-19T19:59:27.549" v="435" actId="26606"/>
          <ac:spMkLst>
            <pc:docMk/>
            <pc:sldMk cId="3900943650" sldId="267"/>
            <ac:spMk id="17" creationId="{73DE2CFE-42F2-48F0-8706-5264E012B10C}"/>
          </ac:spMkLst>
        </pc:spChg>
        <pc:spChg chg="add del">
          <ac:chgData name="pipe muñoz" userId="66c5450c0ecff593" providerId="LiveId" clId="{D1FE41C6-8651-4D44-8BA3-12F18AFC2F0F}" dt="2021-02-19T19:59:29.040" v="437" actId="26606"/>
          <ac:spMkLst>
            <pc:docMk/>
            <pc:sldMk cId="3900943650" sldId="267"/>
            <ac:spMk id="19" creationId="{2B566528-1B12-4246-9431-5C2D7D081168}"/>
          </ac:spMkLst>
        </pc:spChg>
        <pc:spChg chg="add del">
          <ac:chgData name="pipe muñoz" userId="66c5450c0ecff593" providerId="LiveId" clId="{D1FE41C6-8651-4D44-8BA3-12F18AFC2F0F}" dt="2021-02-19T19:59:33.972" v="439" actId="26606"/>
          <ac:spMkLst>
            <pc:docMk/>
            <pc:sldMk cId="3900943650" sldId="267"/>
            <ac:spMk id="24" creationId="{33CD251C-A887-4D2F-925B-FC097198538B}"/>
          </ac:spMkLst>
        </pc:spChg>
        <pc:spChg chg="add del">
          <ac:chgData name="pipe muñoz" userId="66c5450c0ecff593" providerId="LiveId" clId="{D1FE41C6-8651-4D44-8BA3-12F18AFC2F0F}" dt="2021-02-19T19:59:33.972" v="439" actId="26606"/>
          <ac:spMkLst>
            <pc:docMk/>
            <pc:sldMk cId="3900943650" sldId="267"/>
            <ac:spMk id="25" creationId="{B19D093C-27FB-4032-B282-42C4563F257C}"/>
          </ac:spMkLst>
        </pc:spChg>
        <pc:spChg chg="add del">
          <ac:chgData name="pipe muñoz" userId="66c5450c0ecff593" providerId="LiveId" clId="{D1FE41C6-8651-4D44-8BA3-12F18AFC2F0F}" dt="2021-02-19T19:59:35.010" v="441" actId="26606"/>
          <ac:spMkLst>
            <pc:docMk/>
            <pc:sldMk cId="3900943650" sldId="267"/>
            <ac:spMk id="29" creationId="{9427AF5F-9A0E-42B7-A252-FD64C9885F9C}"/>
          </ac:spMkLst>
        </pc:spChg>
        <pc:spChg chg="add del">
          <ac:chgData name="pipe muñoz" userId="66c5450c0ecff593" providerId="LiveId" clId="{D1FE41C6-8651-4D44-8BA3-12F18AFC2F0F}" dt="2021-02-19T19:59:37.466" v="443" actId="26606"/>
          <ac:spMkLst>
            <pc:docMk/>
            <pc:sldMk cId="3900943650" sldId="267"/>
            <ac:spMk id="31" creationId="{5E39A796-BE83-48B1-B33F-35C4A32AAB57}"/>
          </ac:spMkLst>
        </pc:spChg>
        <pc:spChg chg="add del">
          <ac:chgData name="pipe muñoz" userId="66c5450c0ecff593" providerId="LiveId" clId="{D1FE41C6-8651-4D44-8BA3-12F18AFC2F0F}" dt="2021-02-19T19:59:37.466" v="443" actId="26606"/>
          <ac:spMkLst>
            <pc:docMk/>
            <pc:sldMk cId="3900943650" sldId="267"/>
            <ac:spMk id="32" creationId="{72F84B47-E267-4194-8194-831DB7B5547F}"/>
          </ac:spMkLst>
        </pc:spChg>
        <pc:spChg chg="add del">
          <ac:chgData name="pipe muñoz" userId="66c5450c0ecff593" providerId="LiveId" clId="{D1FE41C6-8651-4D44-8BA3-12F18AFC2F0F}" dt="2021-02-19T19:59:39.523" v="445" actId="26606"/>
          <ac:spMkLst>
            <pc:docMk/>
            <pc:sldMk cId="3900943650" sldId="267"/>
            <ac:spMk id="34" creationId="{3EEB8ED6-9142-4A11-B029-18DDE98C4952}"/>
          </ac:spMkLst>
        </pc:spChg>
        <pc:spChg chg="add del">
          <ac:chgData name="pipe muñoz" userId="66c5450c0ecff593" providerId="LiveId" clId="{D1FE41C6-8651-4D44-8BA3-12F18AFC2F0F}" dt="2021-02-19T19:59:45.195" v="447" actId="26606"/>
          <ac:spMkLst>
            <pc:docMk/>
            <pc:sldMk cId="3900943650" sldId="267"/>
            <ac:spMk id="36" creationId="{B5FA7C47-B7C1-4D2E-AB49-ED23BA34BA83}"/>
          </ac:spMkLst>
        </pc:spChg>
        <pc:spChg chg="add del">
          <ac:chgData name="pipe muñoz" userId="66c5450c0ecff593" providerId="LiveId" clId="{D1FE41C6-8651-4D44-8BA3-12F18AFC2F0F}" dt="2021-02-19T19:59:45.195" v="447" actId="26606"/>
          <ac:spMkLst>
            <pc:docMk/>
            <pc:sldMk cId="3900943650" sldId="267"/>
            <ac:spMk id="37" creationId="{596EE156-ABF1-4329-A6BA-03B4254E0877}"/>
          </ac:spMkLst>
        </pc:spChg>
        <pc:spChg chg="add del">
          <ac:chgData name="pipe muñoz" userId="66c5450c0ecff593" providerId="LiveId" clId="{D1FE41C6-8651-4D44-8BA3-12F18AFC2F0F}" dt="2021-02-19T19:59:45.195" v="447" actId="26606"/>
          <ac:spMkLst>
            <pc:docMk/>
            <pc:sldMk cId="3900943650" sldId="267"/>
            <ac:spMk id="38" creationId="{19B9933F-AAB3-444A-8BB5-9CA194A8BC63}"/>
          </ac:spMkLst>
        </pc:spChg>
        <pc:spChg chg="add del">
          <ac:chgData name="pipe muñoz" userId="66c5450c0ecff593" providerId="LiveId" clId="{D1FE41C6-8651-4D44-8BA3-12F18AFC2F0F}" dt="2021-02-19T19:59:45.195" v="447" actId="26606"/>
          <ac:spMkLst>
            <pc:docMk/>
            <pc:sldMk cId="3900943650" sldId="267"/>
            <ac:spMk id="39" creationId="{7D20183A-0B1D-4A1F-89B1-ADBEDBC6E54E}"/>
          </ac:spMkLst>
        </pc:spChg>
        <pc:spChg chg="add del">
          <ac:chgData name="pipe muñoz" userId="66c5450c0ecff593" providerId="LiveId" clId="{D1FE41C6-8651-4D44-8BA3-12F18AFC2F0F}" dt="2021-02-19T19:59:45.195" v="447" actId="26606"/>
          <ac:spMkLst>
            <pc:docMk/>
            <pc:sldMk cId="3900943650" sldId="267"/>
            <ac:spMk id="40" creationId="{131031D3-26CD-4214-A9A4-5857EFA15A0C}"/>
          </ac:spMkLst>
        </pc:spChg>
        <pc:spChg chg="add del">
          <ac:chgData name="pipe muñoz" userId="66c5450c0ecff593" providerId="LiveId" clId="{D1FE41C6-8651-4D44-8BA3-12F18AFC2F0F}" dt="2021-02-19T19:59:47.263" v="449" actId="26606"/>
          <ac:spMkLst>
            <pc:docMk/>
            <pc:sldMk cId="3900943650" sldId="267"/>
            <ac:spMk id="42" creationId="{F4C0B10B-D2C4-4A54-AFAD-3D27DF88BB37}"/>
          </ac:spMkLst>
        </pc:spChg>
        <pc:spChg chg="add del">
          <ac:chgData name="pipe muñoz" userId="66c5450c0ecff593" providerId="LiveId" clId="{D1FE41C6-8651-4D44-8BA3-12F18AFC2F0F}" dt="2021-02-19T19:59:48.648" v="451" actId="26606"/>
          <ac:spMkLst>
            <pc:docMk/>
            <pc:sldMk cId="3900943650" sldId="267"/>
            <ac:spMk id="47" creationId="{DD38EE57-B708-47C9-A4A4-E25F09FAB029}"/>
          </ac:spMkLst>
        </pc:spChg>
        <pc:spChg chg="add del">
          <ac:chgData name="pipe muñoz" userId="66c5450c0ecff593" providerId="LiveId" clId="{D1FE41C6-8651-4D44-8BA3-12F18AFC2F0F}" dt="2021-02-19T19:59:50.635" v="453" actId="26606"/>
          <ac:spMkLst>
            <pc:docMk/>
            <pc:sldMk cId="3900943650" sldId="267"/>
            <ac:spMk id="55" creationId="{5C9B446A-6343-4E56-90BA-061E4DDF0FFB}"/>
          </ac:spMkLst>
        </pc:spChg>
        <pc:spChg chg="add del">
          <ac:chgData name="pipe muñoz" userId="66c5450c0ecff593" providerId="LiveId" clId="{D1FE41C6-8651-4D44-8BA3-12F18AFC2F0F}" dt="2021-02-19T19:59:50.635" v="453" actId="26606"/>
          <ac:spMkLst>
            <pc:docMk/>
            <pc:sldMk cId="3900943650" sldId="267"/>
            <ac:spMk id="56" creationId="{3EC72A1B-03D3-499C-B4BF-AC68EEC22B10}"/>
          </ac:spMkLst>
        </pc:spChg>
        <pc:spChg chg="add del">
          <ac:chgData name="pipe muñoz" userId="66c5450c0ecff593" providerId="LiveId" clId="{D1FE41C6-8651-4D44-8BA3-12F18AFC2F0F}" dt="2021-02-19T19:59:50.635" v="453" actId="26606"/>
          <ac:spMkLst>
            <pc:docMk/>
            <pc:sldMk cId="3900943650" sldId="267"/>
            <ac:spMk id="57" creationId="{216322C2-3CF0-4D33-BF90-3F384CF6D232}"/>
          </ac:spMkLst>
        </pc:spChg>
        <pc:spChg chg="add del">
          <ac:chgData name="pipe muñoz" userId="66c5450c0ecff593" providerId="LiveId" clId="{D1FE41C6-8651-4D44-8BA3-12F18AFC2F0F}" dt="2021-02-19T19:59:50.635" v="453" actId="26606"/>
          <ac:spMkLst>
            <pc:docMk/>
            <pc:sldMk cId="3900943650" sldId="267"/>
            <ac:spMk id="58" creationId="{55D4142C-5077-457F-A6AD-3FECFDB39685}"/>
          </ac:spMkLst>
        </pc:spChg>
        <pc:spChg chg="add del">
          <ac:chgData name="pipe muñoz" userId="66c5450c0ecff593" providerId="LiveId" clId="{D1FE41C6-8651-4D44-8BA3-12F18AFC2F0F}" dt="2021-02-19T19:59:50.635" v="453" actId="26606"/>
          <ac:spMkLst>
            <pc:docMk/>
            <pc:sldMk cId="3900943650" sldId="267"/>
            <ac:spMk id="59" creationId="{7A5F0580-5EE9-419F-96EE-B6529EF6E7D0}"/>
          </ac:spMkLst>
        </pc:spChg>
        <pc:spChg chg="add del">
          <ac:chgData name="pipe muñoz" userId="66c5450c0ecff593" providerId="LiveId" clId="{D1FE41C6-8651-4D44-8BA3-12F18AFC2F0F}" dt="2021-02-19T19:59:53.599" v="455" actId="26606"/>
          <ac:spMkLst>
            <pc:docMk/>
            <pc:sldMk cId="3900943650" sldId="267"/>
            <ac:spMk id="61" creationId="{867D4867-5BA7-4462-B2F6-A23F4A622AA7}"/>
          </ac:spMkLst>
        </pc:spChg>
        <pc:spChg chg="add del">
          <ac:chgData name="pipe muñoz" userId="66c5450c0ecff593" providerId="LiveId" clId="{D1FE41C6-8651-4D44-8BA3-12F18AFC2F0F}" dt="2021-02-19T19:59:55.600" v="457" actId="26606"/>
          <ac:spMkLst>
            <pc:docMk/>
            <pc:sldMk cId="3900943650" sldId="267"/>
            <ac:spMk id="63" creationId="{AC5782D3-6CED-43A7-BE35-09C48F8091FB}"/>
          </ac:spMkLst>
        </pc:spChg>
        <pc:spChg chg="add del">
          <ac:chgData name="pipe muñoz" userId="66c5450c0ecff593" providerId="LiveId" clId="{D1FE41C6-8651-4D44-8BA3-12F18AFC2F0F}" dt="2021-02-19T19:59:55.600" v="457" actId="26606"/>
          <ac:spMkLst>
            <pc:docMk/>
            <pc:sldMk cId="3900943650" sldId="267"/>
            <ac:spMk id="64" creationId="{6721F593-ECD2-4B5B-AAE4-0866A4CDC970}"/>
          </ac:spMkLst>
        </pc:spChg>
        <pc:spChg chg="add del">
          <ac:chgData name="pipe muñoz" userId="66c5450c0ecff593" providerId="LiveId" clId="{D1FE41C6-8651-4D44-8BA3-12F18AFC2F0F}" dt="2021-02-19T19:59:55.600" v="457" actId="26606"/>
          <ac:spMkLst>
            <pc:docMk/>
            <pc:sldMk cId="3900943650" sldId="267"/>
            <ac:spMk id="65" creationId="{71DEE99F-D18C-4025-BA3F-CEBF5258ED3D}"/>
          </ac:spMkLst>
        </pc:spChg>
        <pc:spChg chg="add del">
          <ac:chgData name="pipe muñoz" userId="66c5450c0ecff593" providerId="LiveId" clId="{D1FE41C6-8651-4D44-8BA3-12F18AFC2F0F}" dt="2021-02-19T19:59:55.600" v="457" actId="26606"/>
          <ac:spMkLst>
            <pc:docMk/>
            <pc:sldMk cId="3900943650" sldId="267"/>
            <ac:spMk id="66" creationId="{976FA5D9-3A7C-4FA7-9BA8-1905D703FD77}"/>
          </ac:spMkLst>
        </pc:spChg>
        <pc:spChg chg="add del">
          <ac:chgData name="pipe muñoz" userId="66c5450c0ecff593" providerId="LiveId" clId="{D1FE41C6-8651-4D44-8BA3-12F18AFC2F0F}" dt="2021-02-19T19:59:55.600" v="457" actId="26606"/>
          <ac:spMkLst>
            <pc:docMk/>
            <pc:sldMk cId="3900943650" sldId="267"/>
            <ac:spMk id="67" creationId="{4652D57C-331F-43B8-9C07-69FBA9C0279E}"/>
          </ac:spMkLst>
        </pc:spChg>
        <pc:spChg chg="add mod">
          <ac:chgData name="pipe muñoz" userId="66c5450c0ecff593" providerId="LiveId" clId="{D1FE41C6-8651-4D44-8BA3-12F18AFC2F0F}" dt="2021-02-19T20:04:52.757" v="471" actId="1076"/>
          <ac:spMkLst>
            <pc:docMk/>
            <pc:sldMk cId="3900943650" sldId="267"/>
            <ac:spMk id="68" creationId="{09AE5D9D-2B0C-4273-BFC0-E3289DC39665}"/>
          </ac:spMkLst>
        </pc:spChg>
        <pc:spChg chg="add del">
          <ac:chgData name="pipe muñoz" userId="66c5450c0ecff593" providerId="LiveId" clId="{D1FE41C6-8651-4D44-8BA3-12F18AFC2F0F}" dt="2021-02-19T19:59:57.490" v="459" actId="26606"/>
          <ac:spMkLst>
            <pc:docMk/>
            <pc:sldMk cId="3900943650" sldId="267"/>
            <ac:spMk id="69" creationId="{2B97F24A-32CE-4C1C-A50D-3016B394DCFB}"/>
          </ac:spMkLst>
        </pc:spChg>
        <pc:spChg chg="add del">
          <ac:chgData name="pipe muñoz" userId="66c5450c0ecff593" providerId="LiveId" clId="{D1FE41C6-8651-4D44-8BA3-12F18AFC2F0F}" dt="2021-02-19T19:59:57.490" v="459" actId="26606"/>
          <ac:spMkLst>
            <pc:docMk/>
            <pc:sldMk cId="3900943650" sldId="267"/>
            <ac:spMk id="70" creationId="{6357EC4F-235E-4222-A36F-C7878ACE37F2}"/>
          </ac:spMkLst>
        </pc:spChg>
        <pc:spChg chg="add del">
          <ac:chgData name="pipe muñoz" userId="66c5450c0ecff593" providerId="LiveId" clId="{D1FE41C6-8651-4D44-8BA3-12F18AFC2F0F}" dt="2021-02-19T20:00:14.899" v="461" actId="26606"/>
          <ac:spMkLst>
            <pc:docMk/>
            <pc:sldMk cId="3900943650" sldId="267"/>
            <ac:spMk id="72" creationId="{CEB41C5C-0F34-4DDA-9D7C-5E717F35F60C}"/>
          </ac:spMkLst>
        </pc:spChg>
        <pc:spChg chg="add del">
          <ac:chgData name="pipe muñoz" userId="66c5450c0ecff593" providerId="LiveId" clId="{D1FE41C6-8651-4D44-8BA3-12F18AFC2F0F}" dt="2021-02-19T20:00:33.158" v="464" actId="26606"/>
          <ac:spMkLst>
            <pc:docMk/>
            <pc:sldMk cId="3900943650" sldId="267"/>
            <ac:spMk id="75" creationId="{179F7551-E956-43CB-8F36-268A5DA443BE}"/>
          </ac:spMkLst>
        </pc:spChg>
        <pc:spChg chg="add del">
          <ac:chgData name="pipe muñoz" userId="66c5450c0ecff593" providerId="LiveId" clId="{D1FE41C6-8651-4D44-8BA3-12F18AFC2F0F}" dt="2021-02-19T20:00:33.158" v="464" actId="26606"/>
          <ac:spMkLst>
            <pc:docMk/>
            <pc:sldMk cId="3900943650" sldId="267"/>
            <ac:spMk id="76" creationId="{B99C248B-47D3-41DF-A1DC-8B38652A8262}"/>
          </ac:spMkLst>
        </pc:spChg>
        <pc:spChg chg="add del">
          <ac:chgData name="pipe muñoz" userId="66c5450c0ecff593" providerId="LiveId" clId="{D1FE41C6-8651-4D44-8BA3-12F18AFC2F0F}" dt="2021-02-19T20:00:33.158" v="464" actId="26606"/>
          <ac:spMkLst>
            <pc:docMk/>
            <pc:sldMk cId="3900943650" sldId="267"/>
            <ac:spMk id="77" creationId="{DF0924E5-8F0D-47CB-B59E-155AFCF8C3CB}"/>
          </ac:spMkLst>
        </pc:spChg>
        <pc:spChg chg="add">
          <ac:chgData name="pipe muñoz" userId="66c5450c0ecff593" providerId="LiveId" clId="{D1FE41C6-8651-4D44-8BA3-12F18AFC2F0F}" dt="2021-02-19T20:00:33.158" v="464" actId="26606"/>
          <ac:spMkLst>
            <pc:docMk/>
            <pc:sldMk cId="3900943650" sldId="267"/>
            <ac:spMk id="82" creationId="{33CD251C-A887-4D2F-925B-FC097198538B}"/>
          </ac:spMkLst>
        </pc:spChg>
        <pc:spChg chg="add">
          <ac:chgData name="pipe muñoz" userId="66c5450c0ecff593" providerId="LiveId" clId="{D1FE41C6-8651-4D44-8BA3-12F18AFC2F0F}" dt="2021-02-19T20:00:33.158" v="464" actId="26606"/>
          <ac:spMkLst>
            <pc:docMk/>
            <pc:sldMk cId="3900943650" sldId="267"/>
            <ac:spMk id="84" creationId="{B19D093C-27FB-4032-B282-42C4563F257C}"/>
          </ac:spMkLst>
        </pc:spChg>
        <pc:grpChg chg="add del">
          <ac:chgData name="pipe muñoz" userId="66c5450c0ecff593" providerId="LiveId" clId="{D1FE41C6-8651-4D44-8BA3-12F18AFC2F0F}" dt="2021-02-19T19:59:25.235" v="433" actId="26606"/>
          <ac:grpSpMkLst>
            <pc:docMk/>
            <pc:sldMk cId="3900943650" sldId="267"/>
            <ac:grpSpMk id="13" creationId="{35EE815E-1BD3-4777-B652-6D98825BF66B}"/>
          </ac:grpSpMkLst>
        </pc:grpChg>
        <pc:grpChg chg="add del">
          <ac:chgData name="pipe muñoz" userId="66c5450c0ecff593" providerId="LiveId" clId="{D1FE41C6-8651-4D44-8BA3-12F18AFC2F0F}" dt="2021-02-19T19:59:29.040" v="437" actId="26606"/>
          <ac:grpSpMkLst>
            <pc:docMk/>
            <pc:sldMk cId="3900943650" sldId="267"/>
            <ac:grpSpMk id="15" creationId="{5995D10D-E9C9-47DB-AE7E-801FEF38F5C9}"/>
          </ac:grpSpMkLst>
        </pc:grpChg>
        <pc:grpChg chg="add del">
          <ac:chgData name="pipe muñoz" userId="66c5450c0ecff593" providerId="LiveId" clId="{D1FE41C6-8651-4D44-8BA3-12F18AFC2F0F}" dt="2021-02-19T19:59:29.040" v="437" actId="26606"/>
          <ac:grpSpMkLst>
            <pc:docMk/>
            <pc:sldMk cId="3900943650" sldId="267"/>
            <ac:grpSpMk id="20" creationId="{828A5161-06F1-46CF-8AD7-844680A59E13}"/>
          </ac:grpSpMkLst>
        </pc:grpChg>
        <pc:grpChg chg="add del">
          <ac:chgData name="pipe muñoz" userId="66c5450c0ecff593" providerId="LiveId" clId="{D1FE41C6-8651-4D44-8BA3-12F18AFC2F0F}" dt="2021-02-19T19:59:33.972" v="439" actId="26606"/>
          <ac:grpSpMkLst>
            <pc:docMk/>
            <pc:sldMk cId="3900943650" sldId="267"/>
            <ac:grpSpMk id="26" creationId="{35EE815E-1BD3-4777-B652-6D98825BF66B}"/>
          </ac:grpSpMkLst>
        </pc:grpChg>
        <pc:grpChg chg="add del">
          <ac:chgData name="pipe muñoz" userId="66c5450c0ecff593" providerId="LiveId" clId="{D1FE41C6-8651-4D44-8BA3-12F18AFC2F0F}" dt="2021-02-19T19:59:47.263" v="449" actId="26606"/>
          <ac:grpSpMkLst>
            <pc:docMk/>
            <pc:sldMk cId="3900943650" sldId="267"/>
            <ac:grpSpMk id="43" creationId="{B6BADB90-C74B-40D6-86DC-503F65FCE8DC}"/>
          </ac:grpSpMkLst>
        </pc:grpChg>
        <pc:grpChg chg="add del">
          <ac:chgData name="pipe muñoz" userId="66c5450c0ecff593" providerId="LiveId" clId="{D1FE41C6-8651-4D44-8BA3-12F18AFC2F0F}" dt="2021-02-19T19:59:48.648" v="451" actId="26606"/>
          <ac:grpSpMkLst>
            <pc:docMk/>
            <pc:sldMk cId="3900943650" sldId="267"/>
            <ac:grpSpMk id="48" creationId="{57A28182-58A5-4DBB-8F64-BD944BCA8154}"/>
          </ac:grpSpMkLst>
        </pc:grpChg>
        <pc:grpChg chg="add">
          <ac:chgData name="pipe muñoz" userId="66c5450c0ecff593" providerId="LiveId" clId="{D1FE41C6-8651-4D44-8BA3-12F18AFC2F0F}" dt="2021-02-19T20:00:33.158" v="464" actId="26606"/>
          <ac:grpSpMkLst>
            <pc:docMk/>
            <pc:sldMk cId="3900943650" sldId="267"/>
            <ac:grpSpMk id="86" creationId="{35EE815E-1BD3-4777-B652-6D98825BF66B}"/>
          </ac:grpSpMkLst>
        </pc:grpChg>
        <pc:picChg chg="add mod">
          <ac:chgData name="pipe muñoz" userId="66c5450c0ecff593" providerId="LiveId" clId="{D1FE41C6-8651-4D44-8BA3-12F18AFC2F0F}" dt="2021-02-19T20:00:33.158" v="464" actId="26606"/>
          <ac:picMkLst>
            <pc:docMk/>
            <pc:sldMk cId="3900943650" sldId="267"/>
            <ac:picMk id="4" creationId="{050FB883-D984-42E1-8181-26B3B73A1AC7}"/>
          </ac:picMkLst>
        </pc:picChg>
        <pc:cxnChg chg="add del">
          <ac:chgData name="pipe muñoz" userId="66c5450c0ecff593" providerId="LiveId" clId="{D1FE41C6-8651-4D44-8BA3-12F18AFC2F0F}" dt="2021-02-19T20:00:14.899" v="461" actId="26606"/>
          <ac:cxnSpMkLst>
            <pc:docMk/>
            <pc:sldMk cId="3900943650" sldId="267"/>
            <ac:cxnSpMk id="73" creationId="{57E1E5E6-F385-4E9C-B201-BA5BDE5CAD52}"/>
          </ac:cxnSpMkLst>
        </pc:cxnChg>
      </pc:sldChg>
      <pc:sldChg chg="addSp modSp add mod">
        <pc:chgData name="pipe muñoz" userId="66c5450c0ecff593" providerId="LiveId" clId="{D1FE41C6-8651-4D44-8BA3-12F18AFC2F0F}" dt="2021-02-19T21:02:33.133" v="531" actId="1076"/>
        <pc:sldMkLst>
          <pc:docMk/>
          <pc:sldMk cId="1384627565" sldId="268"/>
        </pc:sldMkLst>
        <pc:spChg chg="add mod">
          <ac:chgData name="pipe muñoz" userId="66c5450c0ecff593" providerId="LiveId" clId="{D1FE41C6-8651-4D44-8BA3-12F18AFC2F0F}" dt="2021-02-19T20:05:17.919" v="472"/>
          <ac:spMkLst>
            <pc:docMk/>
            <pc:sldMk cId="1384627565" sldId="268"/>
            <ac:spMk id="2" creationId="{42976D78-97FB-4DD8-815E-4FBD77160485}"/>
          </ac:spMkLst>
        </pc:spChg>
        <pc:spChg chg="add mod">
          <ac:chgData name="pipe muñoz" userId="66c5450c0ecff593" providerId="LiveId" clId="{D1FE41C6-8651-4D44-8BA3-12F18AFC2F0F}" dt="2021-02-19T20:53:24.927" v="476" actId="14100"/>
          <ac:spMkLst>
            <pc:docMk/>
            <pc:sldMk cId="1384627565" sldId="268"/>
            <ac:spMk id="3" creationId="{7C8B54A4-9DC7-48DA-A794-528CFFD7B713}"/>
          </ac:spMkLst>
        </pc:spChg>
        <pc:spChg chg="add">
          <ac:chgData name="pipe muñoz" userId="66c5450c0ecff593" providerId="LiveId" clId="{D1FE41C6-8651-4D44-8BA3-12F18AFC2F0F}" dt="2021-02-19T20:54:13.703" v="482" actId="11529"/>
          <ac:spMkLst>
            <pc:docMk/>
            <pc:sldMk cId="1384627565" sldId="268"/>
            <ac:spMk id="6" creationId="{495A3564-B364-463E-8708-F5F8E2D20478}"/>
          </ac:spMkLst>
        </pc:spChg>
        <pc:spChg chg="add">
          <ac:chgData name="pipe muñoz" userId="66c5450c0ecff593" providerId="LiveId" clId="{D1FE41C6-8651-4D44-8BA3-12F18AFC2F0F}" dt="2021-02-19T20:54:50.573" v="489" actId="11529"/>
          <ac:spMkLst>
            <pc:docMk/>
            <pc:sldMk cId="1384627565" sldId="268"/>
            <ac:spMk id="9" creationId="{AD1121F4-ED2F-4D42-99B2-84A076065F8A}"/>
          </ac:spMkLst>
        </pc:spChg>
        <pc:spChg chg="add mod">
          <ac:chgData name="pipe muñoz" userId="66c5450c0ecff593" providerId="LiveId" clId="{D1FE41C6-8651-4D44-8BA3-12F18AFC2F0F}" dt="2021-02-19T20:56:06.363" v="502" actId="14100"/>
          <ac:spMkLst>
            <pc:docMk/>
            <pc:sldMk cId="1384627565" sldId="268"/>
            <ac:spMk id="12" creationId="{2CB5DA23-72EE-4A24-94EF-B273C7F09C8A}"/>
          </ac:spMkLst>
        </pc:spChg>
        <pc:spChg chg="add">
          <ac:chgData name="pipe muñoz" userId="66c5450c0ecff593" providerId="LiveId" clId="{D1FE41C6-8651-4D44-8BA3-12F18AFC2F0F}" dt="2021-02-19T20:57:25.949" v="510" actId="11529"/>
          <ac:spMkLst>
            <pc:docMk/>
            <pc:sldMk cId="1384627565" sldId="268"/>
            <ac:spMk id="15" creationId="{A6065976-85C0-446A-9F75-8C69BC18D558}"/>
          </ac:spMkLst>
        </pc:spChg>
        <pc:spChg chg="add mod">
          <ac:chgData name="pipe muñoz" userId="66c5450c0ecff593" providerId="LiveId" clId="{D1FE41C6-8651-4D44-8BA3-12F18AFC2F0F}" dt="2021-02-19T21:02:33.133" v="531" actId="1076"/>
          <ac:spMkLst>
            <pc:docMk/>
            <pc:sldMk cId="1384627565" sldId="268"/>
            <ac:spMk id="19" creationId="{31807D1A-B5E4-4C51-95F6-AEE469B2CF2E}"/>
          </ac:spMkLst>
        </pc:spChg>
        <pc:picChg chg="add mod">
          <ac:chgData name="pipe muñoz" userId="66c5450c0ecff593" providerId="LiveId" clId="{D1FE41C6-8651-4D44-8BA3-12F18AFC2F0F}" dt="2021-02-19T20:53:57.636" v="481" actId="14100"/>
          <ac:picMkLst>
            <pc:docMk/>
            <pc:sldMk cId="1384627565" sldId="268"/>
            <ac:picMk id="5" creationId="{2BCD83DE-D015-4951-9157-C07225ABBF49}"/>
          </ac:picMkLst>
        </pc:picChg>
        <pc:picChg chg="add mod">
          <ac:chgData name="pipe muñoz" userId="66c5450c0ecff593" providerId="LiveId" clId="{D1FE41C6-8651-4D44-8BA3-12F18AFC2F0F}" dt="2021-02-19T20:55:26.699" v="497" actId="1076"/>
          <ac:picMkLst>
            <pc:docMk/>
            <pc:sldMk cId="1384627565" sldId="268"/>
            <ac:picMk id="8" creationId="{AF3F937A-7296-41F1-9F3D-6FF4C2FE224F}"/>
          </ac:picMkLst>
        </pc:picChg>
        <pc:picChg chg="add mod">
          <ac:chgData name="pipe muñoz" userId="66c5450c0ecff593" providerId="LiveId" clId="{D1FE41C6-8651-4D44-8BA3-12F18AFC2F0F}" dt="2021-02-19T20:55:21.420" v="496" actId="14100"/>
          <ac:picMkLst>
            <pc:docMk/>
            <pc:sldMk cId="1384627565" sldId="268"/>
            <ac:picMk id="11" creationId="{CAD3E4BF-129B-4143-A303-88E8E2E16AF1}"/>
          </ac:picMkLst>
        </pc:picChg>
        <pc:picChg chg="add mod">
          <ac:chgData name="pipe muñoz" userId="66c5450c0ecff593" providerId="LiveId" clId="{D1FE41C6-8651-4D44-8BA3-12F18AFC2F0F}" dt="2021-02-19T20:57:06.956" v="509" actId="1076"/>
          <ac:picMkLst>
            <pc:docMk/>
            <pc:sldMk cId="1384627565" sldId="268"/>
            <ac:picMk id="14" creationId="{3CBDF6F4-35B9-409F-A55E-5BBDF57B90AE}"/>
          </ac:picMkLst>
        </pc:picChg>
        <pc:picChg chg="add mod">
          <ac:chgData name="pipe muñoz" userId="66c5450c0ecff593" providerId="LiveId" clId="{D1FE41C6-8651-4D44-8BA3-12F18AFC2F0F}" dt="2021-02-19T20:57:56.747" v="517" actId="1076"/>
          <ac:picMkLst>
            <pc:docMk/>
            <pc:sldMk cId="1384627565" sldId="268"/>
            <ac:picMk id="17" creationId="{FE935E74-ACE4-49B3-88B8-F45B92660F38}"/>
          </ac:picMkLst>
        </pc:picChg>
      </pc:sldChg>
      <pc:sldChg chg="addSp modSp add mod setBg">
        <pc:chgData name="pipe muñoz" userId="66c5450c0ecff593" providerId="LiveId" clId="{D1FE41C6-8651-4D44-8BA3-12F18AFC2F0F}" dt="2021-02-19T22:35:31.875" v="640" actId="26606"/>
        <pc:sldMkLst>
          <pc:docMk/>
          <pc:sldMk cId="3926276843" sldId="269"/>
        </pc:sldMkLst>
        <pc:spChg chg="add mod">
          <ac:chgData name="pipe muñoz" userId="66c5450c0ecff593" providerId="LiveId" clId="{D1FE41C6-8651-4D44-8BA3-12F18AFC2F0F}" dt="2021-02-19T22:35:31.875" v="640" actId="26606"/>
          <ac:spMkLst>
            <pc:docMk/>
            <pc:sldMk cId="3926276843" sldId="269"/>
            <ac:spMk id="4" creationId="{10C14234-ADC1-41D4-B61E-50277A083794}"/>
          </ac:spMkLst>
        </pc:spChg>
        <pc:spChg chg="add">
          <ac:chgData name="pipe muñoz" userId="66c5450c0ecff593" providerId="LiveId" clId="{D1FE41C6-8651-4D44-8BA3-12F18AFC2F0F}" dt="2021-02-19T22:35:31.875" v="640" actId="26606"/>
          <ac:spMkLst>
            <pc:docMk/>
            <pc:sldMk cId="3926276843" sldId="269"/>
            <ac:spMk id="9" creationId="{33CD251C-A887-4D2F-925B-FC097198538B}"/>
          </ac:spMkLst>
        </pc:spChg>
        <pc:spChg chg="add">
          <ac:chgData name="pipe muñoz" userId="66c5450c0ecff593" providerId="LiveId" clId="{D1FE41C6-8651-4D44-8BA3-12F18AFC2F0F}" dt="2021-02-19T22:35:31.875" v="640" actId="26606"/>
          <ac:spMkLst>
            <pc:docMk/>
            <pc:sldMk cId="3926276843" sldId="269"/>
            <ac:spMk id="11" creationId="{B19D093C-27FB-4032-B282-42C4563F257C}"/>
          </ac:spMkLst>
        </pc:spChg>
        <pc:grpChg chg="add">
          <ac:chgData name="pipe muñoz" userId="66c5450c0ecff593" providerId="LiveId" clId="{D1FE41C6-8651-4D44-8BA3-12F18AFC2F0F}" dt="2021-02-19T22:35:31.875" v="640" actId="26606"/>
          <ac:grpSpMkLst>
            <pc:docMk/>
            <pc:sldMk cId="3926276843" sldId="269"/>
            <ac:grpSpMk id="13" creationId="{35EE815E-1BD3-4777-B652-6D98825BF66B}"/>
          </ac:grpSpMkLst>
        </pc:grpChg>
        <pc:picChg chg="add mod ord">
          <ac:chgData name="pipe muñoz" userId="66c5450c0ecff593" providerId="LiveId" clId="{D1FE41C6-8651-4D44-8BA3-12F18AFC2F0F}" dt="2021-02-19T22:35:31.875" v="640" actId="26606"/>
          <ac:picMkLst>
            <pc:docMk/>
            <pc:sldMk cId="3926276843" sldId="269"/>
            <ac:picMk id="3" creationId="{85BB359B-7AAA-45D7-A6ED-760168F9EE40}"/>
          </ac:picMkLst>
        </pc:picChg>
      </pc:sldChg>
      <pc:sldChg chg="addSp modSp add mod">
        <pc:chgData name="pipe muñoz" userId="66c5450c0ecff593" providerId="LiveId" clId="{D1FE41C6-8651-4D44-8BA3-12F18AFC2F0F}" dt="2021-02-19T22:36:47.155" v="646" actId="20577"/>
        <pc:sldMkLst>
          <pc:docMk/>
          <pc:sldMk cId="174835596" sldId="270"/>
        </pc:sldMkLst>
        <pc:spChg chg="add mod">
          <ac:chgData name="pipe muñoz" userId="66c5450c0ecff593" providerId="LiveId" clId="{D1FE41C6-8651-4D44-8BA3-12F18AFC2F0F}" dt="2021-02-19T22:23:39.694" v="630"/>
          <ac:spMkLst>
            <pc:docMk/>
            <pc:sldMk cId="174835596" sldId="270"/>
            <ac:spMk id="2" creationId="{9264ADA6-7F60-4495-BB94-1185B7D322FA}"/>
          </ac:spMkLst>
        </pc:spChg>
        <pc:spChg chg="add mod">
          <ac:chgData name="pipe muñoz" userId="66c5450c0ecff593" providerId="LiveId" clId="{D1FE41C6-8651-4D44-8BA3-12F18AFC2F0F}" dt="2021-02-19T22:34:18.499" v="634" actId="14100"/>
          <ac:spMkLst>
            <pc:docMk/>
            <pc:sldMk cId="174835596" sldId="270"/>
            <ac:spMk id="3" creationId="{8DD12CF3-1D5A-4624-B1C5-FF6A6582A462}"/>
          </ac:spMkLst>
        </pc:spChg>
        <pc:spChg chg="add mod">
          <ac:chgData name="pipe muñoz" userId="66c5450c0ecff593" providerId="LiveId" clId="{D1FE41C6-8651-4D44-8BA3-12F18AFC2F0F}" dt="2021-02-19T22:36:47.155" v="646" actId="20577"/>
          <ac:spMkLst>
            <pc:docMk/>
            <pc:sldMk cId="174835596" sldId="270"/>
            <ac:spMk id="6" creationId="{4D0B6B65-5339-4DB9-A3CE-355242D630EB}"/>
          </ac:spMkLst>
        </pc:spChg>
        <pc:picChg chg="add mod">
          <ac:chgData name="pipe muñoz" userId="66c5450c0ecff593" providerId="LiveId" clId="{D1FE41C6-8651-4D44-8BA3-12F18AFC2F0F}" dt="2021-02-19T22:35:06.872" v="639" actId="1076"/>
          <ac:picMkLst>
            <pc:docMk/>
            <pc:sldMk cId="174835596" sldId="270"/>
            <ac:picMk id="5" creationId="{A0520FB4-2CA0-4B74-A13E-75E2AB0EFF0F}"/>
          </ac:picMkLst>
        </pc:picChg>
      </pc:sldChg>
      <pc:sldChg chg="addSp modSp add mod">
        <pc:chgData name="pipe muñoz" userId="66c5450c0ecff593" providerId="LiveId" clId="{D1FE41C6-8651-4D44-8BA3-12F18AFC2F0F}" dt="2021-02-21T00:04:33.968" v="755" actId="20577"/>
        <pc:sldMkLst>
          <pc:docMk/>
          <pc:sldMk cId="1766253400" sldId="271"/>
        </pc:sldMkLst>
        <pc:spChg chg="add mod">
          <ac:chgData name="pipe muñoz" userId="66c5450c0ecff593" providerId="LiveId" clId="{D1FE41C6-8651-4D44-8BA3-12F18AFC2F0F}" dt="2021-02-20T23:59:56.191" v="727"/>
          <ac:spMkLst>
            <pc:docMk/>
            <pc:sldMk cId="1766253400" sldId="271"/>
            <ac:spMk id="2" creationId="{62E0A2AD-5D8A-4950-9C72-3B36BE17A532}"/>
          </ac:spMkLst>
        </pc:spChg>
        <pc:spChg chg="add mod">
          <ac:chgData name="pipe muñoz" userId="66c5450c0ecff593" providerId="LiveId" clId="{D1FE41C6-8651-4D44-8BA3-12F18AFC2F0F}" dt="2021-02-21T00:00:44.510" v="750" actId="20577"/>
          <ac:spMkLst>
            <pc:docMk/>
            <pc:sldMk cId="1766253400" sldId="271"/>
            <ac:spMk id="5" creationId="{45A68122-5464-441B-9D77-F28277EE2F77}"/>
          </ac:spMkLst>
        </pc:spChg>
        <pc:spChg chg="add mod">
          <ac:chgData name="pipe muñoz" userId="66c5450c0ecff593" providerId="LiveId" clId="{D1FE41C6-8651-4D44-8BA3-12F18AFC2F0F}" dt="2021-02-21T00:04:33.968" v="755" actId="20577"/>
          <ac:spMkLst>
            <pc:docMk/>
            <pc:sldMk cId="1766253400" sldId="271"/>
            <ac:spMk id="6" creationId="{643221A7-6182-45E9-8D45-ADC8D893FCE4}"/>
          </ac:spMkLst>
        </pc:spChg>
        <pc:picChg chg="add mod">
          <ac:chgData name="pipe muñoz" userId="66c5450c0ecff593" providerId="LiveId" clId="{D1FE41C6-8651-4D44-8BA3-12F18AFC2F0F}" dt="2021-02-21T00:00:29.595" v="731" actId="962"/>
          <ac:picMkLst>
            <pc:docMk/>
            <pc:sldMk cId="1766253400" sldId="271"/>
            <ac:picMk id="4" creationId="{11402DA7-5A91-4E51-BB53-0A89DC1D0078}"/>
          </ac:picMkLst>
        </pc:picChg>
      </pc:sldChg>
      <pc:sldChg chg="addSp modSp add mod ord">
        <pc:chgData name="pipe muñoz" userId="66c5450c0ecff593" providerId="LiveId" clId="{D1FE41C6-8651-4D44-8BA3-12F18AFC2F0F}" dt="2021-02-21T03:09:28.132" v="867" actId="1076"/>
        <pc:sldMkLst>
          <pc:docMk/>
          <pc:sldMk cId="283101115" sldId="272"/>
        </pc:sldMkLst>
        <pc:spChg chg="add mod">
          <ac:chgData name="pipe muñoz" userId="66c5450c0ecff593" providerId="LiveId" clId="{D1FE41C6-8651-4D44-8BA3-12F18AFC2F0F}" dt="2021-02-21T02:39:05.080" v="796"/>
          <ac:spMkLst>
            <pc:docMk/>
            <pc:sldMk cId="283101115" sldId="272"/>
            <ac:spMk id="2" creationId="{ED722D31-7E24-4273-B9B9-E963682AABA3}"/>
          </ac:spMkLst>
        </pc:spChg>
        <pc:spChg chg="add mod">
          <ac:chgData name="pipe muñoz" userId="66c5450c0ecff593" providerId="LiveId" clId="{D1FE41C6-8651-4D44-8BA3-12F18AFC2F0F}" dt="2021-02-21T02:42:33.246" v="817" actId="20577"/>
          <ac:spMkLst>
            <pc:docMk/>
            <pc:sldMk cId="283101115" sldId="272"/>
            <ac:spMk id="5" creationId="{73167EC2-2321-4F05-8B49-95CFFD431EF5}"/>
          </ac:spMkLst>
        </pc:spChg>
        <pc:spChg chg="add mod">
          <ac:chgData name="pipe muñoz" userId="66c5450c0ecff593" providerId="LiveId" clId="{D1FE41C6-8651-4D44-8BA3-12F18AFC2F0F}" dt="2021-02-21T02:42:49.430" v="826" actId="20577"/>
          <ac:spMkLst>
            <pc:docMk/>
            <pc:sldMk cId="283101115" sldId="272"/>
            <ac:spMk id="6" creationId="{09ED3A3B-E774-4840-9665-8CC47FE7A855}"/>
          </ac:spMkLst>
        </pc:spChg>
        <pc:spChg chg="add mod">
          <ac:chgData name="pipe muñoz" userId="66c5450c0ecff593" providerId="LiveId" clId="{D1FE41C6-8651-4D44-8BA3-12F18AFC2F0F}" dt="2021-02-21T03:06:25.012" v="841" actId="1076"/>
          <ac:spMkLst>
            <pc:docMk/>
            <pc:sldMk cId="283101115" sldId="272"/>
            <ac:spMk id="9" creationId="{A5F155A8-550D-4740-8658-17F10F9BB24C}"/>
          </ac:spMkLst>
        </pc:spChg>
        <pc:spChg chg="add mod">
          <ac:chgData name="pipe muñoz" userId="66c5450c0ecff593" providerId="LiveId" clId="{D1FE41C6-8651-4D44-8BA3-12F18AFC2F0F}" dt="2021-02-21T03:07:09.933" v="859" actId="5793"/>
          <ac:spMkLst>
            <pc:docMk/>
            <pc:sldMk cId="283101115" sldId="272"/>
            <ac:spMk id="12" creationId="{7B565754-DED9-4586-80B6-6C947D2E6FDC}"/>
          </ac:spMkLst>
        </pc:spChg>
        <pc:spChg chg="add mod">
          <ac:chgData name="pipe muñoz" userId="66c5450c0ecff593" providerId="LiveId" clId="{D1FE41C6-8651-4D44-8BA3-12F18AFC2F0F}" dt="2021-02-21T03:09:16.699" v="865" actId="20577"/>
          <ac:spMkLst>
            <pc:docMk/>
            <pc:sldMk cId="283101115" sldId="272"/>
            <ac:spMk id="13" creationId="{7BEC3DCD-BFDF-46B4-BE10-0553A8B1235C}"/>
          </ac:spMkLst>
        </pc:spChg>
        <pc:spChg chg="add mod">
          <ac:chgData name="pipe muñoz" userId="66c5450c0ecff593" providerId="LiveId" clId="{D1FE41C6-8651-4D44-8BA3-12F18AFC2F0F}" dt="2021-02-21T03:09:28.132" v="867" actId="1076"/>
          <ac:spMkLst>
            <pc:docMk/>
            <pc:sldMk cId="283101115" sldId="272"/>
            <ac:spMk id="14" creationId="{0E366911-A4BF-4FA1-92F0-3F4086ECCDFF}"/>
          </ac:spMkLst>
        </pc:spChg>
        <pc:picChg chg="add mod">
          <ac:chgData name="pipe muñoz" userId="66c5450c0ecff593" providerId="LiveId" clId="{D1FE41C6-8651-4D44-8BA3-12F18AFC2F0F}" dt="2021-02-21T02:39:35.422" v="802" actId="14100"/>
          <ac:picMkLst>
            <pc:docMk/>
            <pc:sldMk cId="283101115" sldId="272"/>
            <ac:picMk id="4" creationId="{D1B9DEB4-E0AA-41CD-95AC-B3F0C3732D79}"/>
          </ac:picMkLst>
        </pc:picChg>
        <pc:picChg chg="add mod">
          <ac:chgData name="pipe muñoz" userId="66c5450c0ecff593" providerId="LiveId" clId="{D1FE41C6-8651-4D44-8BA3-12F18AFC2F0F}" dt="2021-02-21T02:59:40.957" v="831" actId="1076"/>
          <ac:picMkLst>
            <pc:docMk/>
            <pc:sldMk cId="283101115" sldId="272"/>
            <ac:picMk id="8" creationId="{5D77535A-A7D2-45B2-A37F-FA84EE7A0475}"/>
          </ac:picMkLst>
        </pc:picChg>
        <pc:picChg chg="add mod">
          <ac:chgData name="pipe muñoz" userId="66c5450c0ecff593" providerId="LiveId" clId="{D1FE41C6-8651-4D44-8BA3-12F18AFC2F0F}" dt="2021-02-21T03:06:52.067" v="847" actId="1076"/>
          <ac:picMkLst>
            <pc:docMk/>
            <pc:sldMk cId="283101115" sldId="272"/>
            <ac:picMk id="11" creationId="{930A5258-9688-4FF5-95FD-CC002F665ED1}"/>
          </ac:picMkLst>
        </pc:picChg>
      </pc:sldChg>
      <pc:sldChg chg="addSp delSp modSp add mod ord">
        <pc:chgData name="pipe muñoz" userId="66c5450c0ecff593" providerId="LiveId" clId="{D1FE41C6-8651-4D44-8BA3-12F18AFC2F0F}" dt="2021-02-20T06:29:02.088" v="726" actId="20577"/>
        <pc:sldMkLst>
          <pc:docMk/>
          <pc:sldMk cId="2788265252" sldId="273"/>
        </pc:sldMkLst>
        <pc:spChg chg="mod">
          <ac:chgData name="pipe muñoz" userId="66c5450c0ecff593" providerId="LiveId" clId="{D1FE41C6-8651-4D44-8BA3-12F18AFC2F0F}" dt="2021-02-20T06:27:04.633" v="711" actId="790"/>
          <ac:spMkLst>
            <pc:docMk/>
            <pc:sldMk cId="2788265252" sldId="273"/>
            <ac:spMk id="4" creationId="{10C14234-ADC1-41D4-B61E-50277A083794}"/>
          </ac:spMkLst>
        </pc:spChg>
        <pc:spChg chg="add mod">
          <ac:chgData name="pipe muñoz" userId="66c5450c0ecff593" providerId="LiveId" clId="{D1FE41C6-8651-4D44-8BA3-12F18AFC2F0F}" dt="2021-02-20T06:29:02.088" v="726" actId="20577"/>
          <ac:spMkLst>
            <pc:docMk/>
            <pc:sldMk cId="2788265252" sldId="273"/>
            <ac:spMk id="6" creationId="{50CFD86F-BA77-4913-AE9E-5B834FFEED55}"/>
          </ac:spMkLst>
        </pc:spChg>
        <pc:picChg chg="del">
          <ac:chgData name="pipe muñoz" userId="66c5450c0ecff593" providerId="LiveId" clId="{D1FE41C6-8651-4D44-8BA3-12F18AFC2F0F}" dt="2021-02-20T06:24:29.413" v="654" actId="478"/>
          <ac:picMkLst>
            <pc:docMk/>
            <pc:sldMk cId="2788265252" sldId="273"/>
            <ac:picMk id="3" creationId="{85BB359B-7AAA-45D7-A6ED-760168F9EE40}"/>
          </ac:picMkLst>
        </pc:picChg>
        <pc:picChg chg="add mod">
          <ac:chgData name="pipe muñoz" userId="66c5450c0ecff593" providerId="LiveId" clId="{D1FE41C6-8651-4D44-8BA3-12F18AFC2F0F}" dt="2021-02-20T06:25:12.616" v="658" actId="962"/>
          <ac:picMkLst>
            <pc:docMk/>
            <pc:sldMk cId="2788265252" sldId="273"/>
            <ac:picMk id="5" creationId="{F7024D38-790C-418B-9EAF-02886B36E52C}"/>
          </ac:picMkLst>
        </pc:picChg>
      </pc:sldChg>
      <pc:sldChg chg="add del">
        <pc:chgData name="pipe muñoz" userId="66c5450c0ecff593" providerId="LiveId" clId="{D1FE41C6-8651-4D44-8BA3-12F18AFC2F0F}" dt="2021-02-21T15:43:07.950" v="918" actId="2696"/>
        <pc:sldMkLst>
          <pc:docMk/>
          <pc:sldMk cId="3074309756" sldId="274"/>
        </pc:sldMkLst>
      </pc:sldChg>
      <pc:sldChg chg="addSp delSp modSp add mod">
        <pc:chgData name="pipe muñoz" userId="66c5450c0ecff593" providerId="LiveId" clId="{D1FE41C6-8651-4D44-8BA3-12F18AFC2F0F}" dt="2021-02-21T02:41:08.374" v="812" actId="207"/>
        <pc:sldMkLst>
          <pc:docMk/>
          <pc:sldMk cId="1100838624" sldId="275"/>
        </pc:sldMkLst>
        <pc:spChg chg="mod">
          <ac:chgData name="pipe muñoz" userId="66c5450c0ecff593" providerId="LiveId" clId="{D1FE41C6-8651-4D44-8BA3-12F18AFC2F0F}" dt="2021-02-21T02:26:32.731" v="764" actId="20577"/>
          <ac:spMkLst>
            <pc:docMk/>
            <pc:sldMk cId="1100838624" sldId="275"/>
            <ac:spMk id="2" creationId="{A2DFE7B1-CDBD-492C-BF80-17869C14580B}"/>
          </ac:spMkLst>
        </pc:spChg>
        <pc:spChg chg="del mod">
          <ac:chgData name="pipe muñoz" userId="66c5450c0ecff593" providerId="LiveId" clId="{D1FE41C6-8651-4D44-8BA3-12F18AFC2F0F}" dt="2021-02-21T02:27:09.165" v="768"/>
          <ac:spMkLst>
            <pc:docMk/>
            <pc:sldMk cId="1100838624" sldId="275"/>
            <ac:spMk id="10" creationId="{1001E4DC-E7AE-41C5-9464-2F3B893503CD}"/>
          </ac:spMkLst>
        </pc:spChg>
        <pc:spChg chg="add mod">
          <ac:chgData name="pipe muñoz" userId="66c5450c0ecff593" providerId="LiveId" clId="{D1FE41C6-8651-4D44-8BA3-12F18AFC2F0F}" dt="2021-02-21T02:41:08.374" v="812" actId="207"/>
          <ac:spMkLst>
            <pc:docMk/>
            <pc:sldMk cId="1100838624" sldId="275"/>
            <ac:spMk id="16" creationId="{07B3768F-7A20-44EE-9624-AED5CAFF761B}"/>
          </ac:spMkLst>
        </pc:spChg>
        <pc:picChg chg="del">
          <ac:chgData name="pipe muñoz" userId="66c5450c0ecff593" providerId="LiveId" clId="{D1FE41C6-8651-4D44-8BA3-12F18AFC2F0F}" dt="2021-02-21T02:27:01.811" v="765" actId="478"/>
          <ac:picMkLst>
            <pc:docMk/>
            <pc:sldMk cId="1100838624" sldId="275"/>
            <ac:picMk id="4" creationId="{FA1911B0-FE16-458A-B9D2-28368F3ED0DD}"/>
          </ac:picMkLst>
        </pc:picChg>
        <pc:picChg chg="add mod">
          <ac:chgData name="pipe muñoz" userId="66c5450c0ecff593" providerId="LiveId" clId="{D1FE41C6-8651-4D44-8BA3-12F18AFC2F0F}" dt="2021-02-21T02:32:26.275" v="773" actId="1076"/>
          <ac:picMkLst>
            <pc:docMk/>
            <pc:sldMk cId="1100838624" sldId="275"/>
            <ac:picMk id="5" creationId="{B7248D1A-F145-49A2-A0AC-B6E367AD243A}"/>
          </ac:picMkLst>
        </pc:picChg>
        <pc:picChg chg="add mod">
          <ac:chgData name="pipe muñoz" userId="66c5450c0ecff593" providerId="LiveId" clId="{D1FE41C6-8651-4D44-8BA3-12F18AFC2F0F}" dt="2021-02-21T02:32:44.135" v="778" actId="1076"/>
          <ac:picMkLst>
            <pc:docMk/>
            <pc:sldMk cId="1100838624" sldId="275"/>
            <ac:picMk id="7" creationId="{D2B28833-43AF-4D70-9248-DB6FDAE8A741}"/>
          </ac:picMkLst>
        </pc:picChg>
        <pc:picChg chg="add del mod">
          <ac:chgData name="pipe muñoz" userId="66c5450c0ecff593" providerId="LiveId" clId="{D1FE41C6-8651-4D44-8BA3-12F18AFC2F0F}" dt="2021-02-21T02:33:13.973" v="782" actId="478"/>
          <ac:picMkLst>
            <pc:docMk/>
            <pc:sldMk cId="1100838624" sldId="275"/>
            <ac:picMk id="12" creationId="{598F153E-C043-4147-92F0-ED1D840B80A3}"/>
          </ac:picMkLst>
        </pc:picChg>
        <pc:picChg chg="add mod">
          <ac:chgData name="pipe muñoz" userId="66c5450c0ecff593" providerId="LiveId" clId="{D1FE41C6-8651-4D44-8BA3-12F18AFC2F0F}" dt="2021-02-21T02:34:14.408" v="789" actId="1076"/>
          <ac:picMkLst>
            <pc:docMk/>
            <pc:sldMk cId="1100838624" sldId="275"/>
            <ac:picMk id="15" creationId="{3DE89254-1E75-4372-98A9-ED0D81E38BF9}"/>
          </ac:picMkLst>
        </pc:picChg>
      </pc:sldChg>
      <pc:sldChg chg="addSp modSp add mod ord">
        <pc:chgData name="pipe muñoz" userId="66c5450c0ecff593" providerId="LiveId" clId="{D1FE41C6-8651-4D44-8BA3-12F18AFC2F0F}" dt="2021-02-21T15:17:26.636" v="917" actId="20577"/>
        <pc:sldMkLst>
          <pc:docMk/>
          <pc:sldMk cId="2571241931" sldId="276"/>
        </pc:sldMkLst>
        <pc:spChg chg="add mod">
          <ac:chgData name="pipe muñoz" userId="66c5450c0ecff593" providerId="LiveId" clId="{D1FE41C6-8651-4D44-8BA3-12F18AFC2F0F}" dt="2021-02-21T03:48:58.508" v="889" actId="1076"/>
          <ac:spMkLst>
            <pc:docMk/>
            <pc:sldMk cId="2571241931" sldId="276"/>
            <ac:spMk id="3" creationId="{01FECF26-1068-4569-BE69-F20CE79551BC}"/>
          </ac:spMkLst>
        </pc:spChg>
        <pc:spChg chg="add mod">
          <ac:chgData name="pipe muñoz" userId="66c5450c0ecff593" providerId="LiveId" clId="{D1FE41C6-8651-4D44-8BA3-12F18AFC2F0F}" dt="2021-02-21T03:50:38.121" v="900" actId="20577"/>
          <ac:spMkLst>
            <pc:docMk/>
            <pc:sldMk cId="2571241931" sldId="276"/>
            <ac:spMk id="6" creationId="{35DE5406-D54C-4FB3-93AA-F548474A63A8}"/>
          </ac:spMkLst>
        </pc:spChg>
        <pc:spChg chg="add mod">
          <ac:chgData name="pipe muñoz" userId="66c5450c0ecff593" providerId="LiveId" clId="{D1FE41C6-8651-4D44-8BA3-12F18AFC2F0F}" dt="2021-02-21T15:17:26.636" v="917" actId="20577"/>
          <ac:spMkLst>
            <pc:docMk/>
            <pc:sldMk cId="2571241931" sldId="276"/>
            <ac:spMk id="7" creationId="{F94F7FDF-1D51-476F-991C-C4CC2C40FA08}"/>
          </ac:spMkLst>
        </pc:spChg>
        <pc:picChg chg="add mod">
          <ac:chgData name="pipe muñoz" userId="66c5450c0ecff593" providerId="LiveId" clId="{D1FE41C6-8651-4D44-8BA3-12F18AFC2F0F}" dt="2021-02-21T15:14:20.485" v="911" actId="1076"/>
          <ac:picMkLst>
            <pc:docMk/>
            <pc:sldMk cId="2571241931" sldId="276"/>
            <ac:picMk id="4" creationId="{421F3D09-77A3-4B6C-AA9A-3ED9265126A4}"/>
          </ac:picMkLst>
        </pc:picChg>
        <pc:picChg chg="add mod">
          <ac:chgData name="pipe muñoz" userId="66c5450c0ecff593" providerId="LiveId" clId="{D1FE41C6-8651-4D44-8BA3-12F18AFC2F0F}" dt="2021-02-21T03:49:21.058" v="894" actId="1076"/>
          <ac:picMkLst>
            <pc:docMk/>
            <pc:sldMk cId="2571241931" sldId="276"/>
            <ac:picMk id="5" creationId="{9D21B326-8C22-42E2-8DED-AF354BADF615}"/>
          </ac:picMkLst>
        </pc:picChg>
      </pc:sldChg>
      <pc:sldChg chg="addSp delSp modSp add mod ord">
        <pc:chgData name="pipe muñoz" userId="66c5450c0ecff593" providerId="LiveId" clId="{D1FE41C6-8651-4D44-8BA3-12F18AFC2F0F}" dt="2021-02-21T03:51:45.246" v="906" actId="20577"/>
        <pc:sldMkLst>
          <pc:docMk/>
          <pc:sldMk cId="1130914680" sldId="277"/>
        </pc:sldMkLst>
        <pc:spChg chg="mod">
          <ac:chgData name="pipe muñoz" userId="66c5450c0ecff593" providerId="LiveId" clId="{D1FE41C6-8651-4D44-8BA3-12F18AFC2F0F}" dt="2021-02-21T03:47:51.038" v="876" actId="20577"/>
          <ac:spMkLst>
            <pc:docMk/>
            <pc:sldMk cId="1130914680" sldId="277"/>
            <ac:spMk id="2" creationId="{A2DFE7B1-CDBD-492C-BF80-17869C14580B}"/>
          </ac:spMkLst>
        </pc:spChg>
        <pc:spChg chg="add mod">
          <ac:chgData name="pipe muñoz" userId="66c5450c0ecff593" providerId="LiveId" clId="{D1FE41C6-8651-4D44-8BA3-12F18AFC2F0F}" dt="2021-02-21T03:51:45.246" v="906" actId="20577"/>
          <ac:spMkLst>
            <pc:docMk/>
            <pc:sldMk cId="1130914680" sldId="277"/>
            <ac:spMk id="6" creationId="{DE898428-5433-4B3C-BFCC-2CDC2113B062}"/>
          </ac:spMkLst>
        </pc:spChg>
        <pc:spChg chg="del mod">
          <ac:chgData name="pipe muñoz" userId="66c5450c0ecff593" providerId="LiveId" clId="{D1FE41C6-8651-4D44-8BA3-12F18AFC2F0F}" dt="2021-02-21T03:48:02.502" v="881" actId="478"/>
          <ac:spMkLst>
            <pc:docMk/>
            <pc:sldMk cId="1130914680" sldId="277"/>
            <ac:spMk id="16" creationId="{07B3768F-7A20-44EE-9624-AED5CAFF761B}"/>
          </ac:spMkLst>
        </pc:spChg>
        <pc:picChg chg="add mod">
          <ac:chgData name="pipe muñoz" userId="66c5450c0ecff593" providerId="LiveId" clId="{D1FE41C6-8651-4D44-8BA3-12F18AFC2F0F}" dt="2021-02-21T03:48:34.945" v="887" actId="1076"/>
          <ac:picMkLst>
            <pc:docMk/>
            <pc:sldMk cId="1130914680" sldId="277"/>
            <ac:picMk id="4" creationId="{36C34E16-47C9-4513-8509-1CB30BF75DBA}"/>
          </ac:picMkLst>
        </pc:picChg>
        <pc:picChg chg="del">
          <ac:chgData name="pipe muñoz" userId="66c5450c0ecff593" providerId="LiveId" clId="{D1FE41C6-8651-4D44-8BA3-12F18AFC2F0F}" dt="2021-02-21T03:47:58.682" v="879" actId="478"/>
          <ac:picMkLst>
            <pc:docMk/>
            <pc:sldMk cId="1130914680" sldId="277"/>
            <ac:picMk id="5" creationId="{B7248D1A-F145-49A2-A0AC-B6E367AD243A}"/>
          </ac:picMkLst>
        </pc:picChg>
        <pc:picChg chg="del">
          <ac:chgData name="pipe muñoz" userId="66c5450c0ecff593" providerId="LiveId" clId="{D1FE41C6-8651-4D44-8BA3-12F18AFC2F0F}" dt="2021-02-21T03:47:57.681" v="878" actId="478"/>
          <ac:picMkLst>
            <pc:docMk/>
            <pc:sldMk cId="1130914680" sldId="277"/>
            <ac:picMk id="7" creationId="{D2B28833-43AF-4D70-9248-DB6FDAE8A741}"/>
          </ac:picMkLst>
        </pc:picChg>
        <pc:picChg chg="del">
          <ac:chgData name="pipe muñoz" userId="66c5450c0ecff593" providerId="LiveId" clId="{D1FE41C6-8651-4D44-8BA3-12F18AFC2F0F}" dt="2021-02-21T03:47:56.428" v="877" actId="478"/>
          <ac:picMkLst>
            <pc:docMk/>
            <pc:sldMk cId="1130914680" sldId="277"/>
            <ac:picMk id="15" creationId="{3DE89254-1E75-4372-98A9-ED0D81E38BF9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9T11:02:33.43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2375E-2E67-41C8-9080-BC51A8AD1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899FBF-E0F9-4A9A-96AA-1DC1093BC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F6104A-FED0-4D65-910D-9794624D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870740-A2AE-480D-A962-E22B546D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F93CE6-3BE2-45B2-A324-492B1E60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6731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CF264-9FD9-4012-B4FB-5CCAD95B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F49A3B6-8CE6-43A8-9153-04A1AD41F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B2F256-B0CE-41B1-9856-C6642A83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5A65A8-E65C-4193-BF20-47FDD229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C020C0-F531-4E22-9606-4940A63A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083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7EB92C-2A88-4AF6-B64C-686C039230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9A4F7A-5A94-4CE7-82BC-01D71BBF8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987D22-BE81-440B-9930-75F2771F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990E91-AC10-4594-A193-4C16F5B62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A413AC-05B8-4DC4-960B-34E3458C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68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A823C-C4D6-48F6-B9AD-72FA410E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901BCF-780B-4A03-BD27-D34C0C9C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932B68-5980-4D98-9017-1CB0BAE4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56DC2F-4D72-48AF-B76A-47EEDAFB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8DCA34-B3DF-4431-B5BF-5BE6601B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29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22AB4-93AB-4921-995A-F6FDD113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2FC2E1-F604-4414-8E69-721B5BD8A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5AE85E-D0F2-46CE-A811-5A8765AB6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87FC41-C419-4D2B-A18C-8D07AED4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B7A61C-F5F2-4317-B4B0-F549B262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166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18249-5184-4A66-801C-A62FDD7C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695F1-2EB7-4324-B7B4-34A866B12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87190C-BB7B-4E05-A176-80448B175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E1040A-DD8F-4B0A-8F32-87D4F422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D75D82-3091-4E9B-9FB9-7607822C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8B1C7C-6C9E-4E84-BBA5-5847B238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745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C27B7-290B-46C8-A265-371B18221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D4264A5-C6B0-4CC7-9592-60A5DCDF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B788EC3-2F4A-4273-B2DB-DB8DEB218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1E739C-1B59-432C-A358-3765A66DB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905A58-5DE0-4676-9CE1-3A9D5D831D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09AB21B-DC88-4FE1-AD8C-5E99C80A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AE307F5-18F0-49B3-87F6-7CE25172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F07F79-F8B6-4FC3-9BA7-4E357B49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455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AB83F-9B18-41AA-AF37-88B198913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C7EF6E7-902E-4B67-9121-88BA9D5D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EE6DCA5-08DE-48E4-B369-619C9773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5BA806-4984-4A6E-8B04-0ED19EEB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2321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2E41EA3-D461-46F2-B6E3-33F7E913F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238263C-BAF4-440B-943D-3C3D7E74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B3428D-CD0F-47F2-A16D-BF426170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899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D735E-87AC-436F-9F13-33DFB5AC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E2CEFC-1DB1-46A0-BAC6-81AF4A108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4FEE1F-C44E-470F-A1BF-4361556B2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569B1C-AA84-4F9F-8707-5803A474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945ACD-7F80-4C34-8EB6-C56ABA8A2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00F481-47EA-4E62-B98B-ABD798BB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720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6D61A-4012-455E-A4E0-2163DA23B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4A9531-4837-497B-9BCC-BD1961FAE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C853F0-E2CB-4E7A-B448-52D159162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36DEBF-B342-4DC0-AF0C-1630B5E0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917ED2-ECAA-4D96-976D-56DF77CD9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1CD6AB-4199-41C2-A6DC-F5A13D68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432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C484AE9-C148-4563-9B0F-1981E39B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C5A995-B1A2-4B46-92EF-11B51B96F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2A42B5-9D22-43D3-9746-EA8E455BC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42ECA-E895-429F-8AF5-89459F63E4C8}" type="datetimeFigureOut">
              <a:rPr lang="es-CO" smtClean="0"/>
              <a:t>22/02/2021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0BE0B1-9FE8-479C-95DC-38365F244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731DC0-641C-415D-9DDB-FB361C0FF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59582-E3AE-46DB-8797-1DAD5D4195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839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A0872DE6-5E95-44CA-98CB-D46E9BD7D1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 </a:t>
            </a:r>
            <a:endParaRPr lang="es-CO" dirty="0"/>
          </a:p>
        </p:txBody>
      </p:sp>
      <p:pic>
        <p:nvPicPr>
          <p:cNvPr id="16" name="Marcador de contenido 4">
            <a:extLst>
              <a:ext uri="{FF2B5EF4-FFF2-40B4-BE49-F238E27FC236}">
                <a16:creationId xmlns:a16="http://schemas.microsoft.com/office/drawing/2014/main" id="{282F3178-CCE7-4C91-B0E9-3650949C6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61"/>
            <a:ext cx="12204191" cy="685800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1A676154-F3CA-4ED1-9985-4CA3E08A58ED}"/>
              </a:ext>
            </a:extLst>
          </p:cNvPr>
          <p:cNvSpPr/>
          <p:nvPr/>
        </p:nvSpPr>
        <p:spPr>
          <a:xfrm>
            <a:off x="6170358" y="1271615"/>
            <a:ext cx="5772150" cy="756837"/>
          </a:xfrm>
          <a:prstGeom prst="rect">
            <a:avLst/>
          </a:prstGeom>
          <a:solidFill>
            <a:srgbClr val="86AEE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EEF854-3D78-46FF-9D81-E0A45DB6DCB1}"/>
              </a:ext>
            </a:extLst>
          </p:cNvPr>
          <p:cNvSpPr/>
          <p:nvPr/>
        </p:nvSpPr>
        <p:spPr>
          <a:xfrm>
            <a:off x="6096000" y="3246605"/>
            <a:ext cx="5772150" cy="756837"/>
          </a:xfrm>
          <a:prstGeom prst="rect">
            <a:avLst/>
          </a:prstGeom>
          <a:solidFill>
            <a:srgbClr val="86AEE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A04CF9D-D914-4D8F-882B-A4BDFEBE3EED}"/>
              </a:ext>
            </a:extLst>
          </p:cNvPr>
          <p:cNvSpPr/>
          <p:nvPr/>
        </p:nvSpPr>
        <p:spPr>
          <a:xfrm>
            <a:off x="6096000" y="4369091"/>
            <a:ext cx="5772150" cy="756837"/>
          </a:xfrm>
          <a:prstGeom prst="rect">
            <a:avLst/>
          </a:prstGeom>
          <a:solidFill>
            <a:srgbClr val="86AEE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UNIVERSIDAD DE MANIZALES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B584406-ACAE-4F08-B99D-8564A620AFDA}"/>
              </a:ext>
            </a:extLst>
          </p:cNvPr>
          <p:cNvSpPr txBox="1"/>
          <p:nvPr/>
        </p:nvSpPr>
        <p:spPr>
          <a:xfrm>
            <a:off x="6620959" y="3440357"/>
            <a:ext cx="472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Roboto Bk" pitchFamily="2" charset="0"/>
                <a:ea typeface="Roboto Bk" pitchFamily="2" charset="0"/>
              </a:rPr>
              <a:t>TEMA:  AI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A316E32-A81F-4F12-8084-6B4F16CF7E3C}"/>
              </a:ext>
            </a:extLst>
          </p:cNvPr>
          <p:cNvSpPr txBox="1"/>
          <p:nvPr/>
        </p:nvSpPr>
        <p:spPr>
          <a:xfrm>
            <a:off x="6145295" y="1333399"/>
            <a:ext cx="5772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Roboto Bk" pitchFamily="2" charset="0"/>
                <a:ea typeface="Roboto Bk" pitchFamily="2" charset="0"/>
              </a:rPr>
              <a:t>FACULTAD CIENCIAS E INGENIERÍA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D1037CA-6D84-4B35-A52A-C733AFEBCB6D}"/>
              </a:ext>
            </a:extLst>
          </p:cNvPr>
          <p:cNvSpPr/>
          <p:nvPr/>
        </p:nvSpPr>
        <p:spPr>
          <a:xfrm>
            <a:off x="7791741" y="5425109"/>
            <a:ext cx="2529384" cy="139920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676154-F3CA-4ED1-9985-4CA3E08A58ED}"/>
              </a:ext>
            </a:extLst>
          </p:cNvPr>
          <p:cNvSpPr/>
          <p:nvPr/>
        </p:nvSpPr>
        <p:spPr>
          <a:xfrm>
            <a:off x="6170358" y="2256964"/>
            <a:ext cx="5772150" cy="756837"/>
          </a:xfrm>
          <a:prstGeom prst="rect">
            <a:avLst/>
          </a:prstGeom>
          <a:solidFill>
            <a:srgbClr val="86AEE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A316E32-A81F-4F12-8084-6B4F16CF7E3C}"/>
              </a:ext>
            </a:extLst>
          </p:cNvPr>
          <p:cNvSpPr txBox="1"/>
          <p:nvPr/>
        </p:nvSpPr>
        <p:spPr>
          <a:xfrm>
            <a:off x="6301200" y="2319629"/>
            <a:ext cx="5772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Roboto Bk" pitchFamily="2" charset="0"/>
                <a:ea typeface="Roboto Bk" pitchFamily="2" charset="0"/>
              </a:rPr>
              <a:t>SEMILLERO:  </a:t>
            </a:r>
            <a:r>
              <a:rPr lang="es-ES" sz="2000" b="1" u="sng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Roboto Bk" pitchFamily="2" charset="0"/>
                <a:ea typeface="Roboto Bk" pitchFamily="2" charset="0"/>
              </a:rPr>
              <a:t>Ciencia de los Datos</a:t>
            </a:r>
            <a:endParaRPr lang="es-CO" sz="2000" b="1" u="sng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61" y="5491577"/>
            <a:ext cx="2247543" cy="117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3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C9316184-8846-4A38-B72F-0F086CCB7105}"/>
              </a:ext>
            </a:extLst>
          </p:cNvPr>
          <p:cNvSpPr txBox="1"/>
          <p:nvPr/>
        </p:nvSpPr>
        <p:spPr>
          <a:xfrm>
            <a:off x="1055077" y="759655"/>
            <a:ext cx="178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MINIPHONO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8EABD8-A2F9-48B6-A051-B462E0487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91" y="1485595"/>
            <a:ext cx="5553850" cy="3181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0AF4ED2-0E93-43B1-A7CF-5E69061CE535}"/>
              </a:ext>
            </a:extLst>
          </p:cNvPr>
          <p:cNvSpPr txBox="1"/>
          <p:nvPr/>
        </p:nvSpPr>
        <p:spPr>
          <a:xfrm>
            <a:off x="3225291" y="4841221"/>
            <a:ext cx="609834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cap="none" spc="0" dirty="0">
                <a:effectLst/>
              </a:rPr>
              <a:t>[7] </a:t>
            </a:r>
            <a:endParaRPr lang="es-CO" sz="1800" cap="none" spc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43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2DFE7B1-CDBD-492C-BF80-17869C14580B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ROBOTICA</a:t>
            </a:r>
          </a:p>
        </p:txBody>
      </p:sp>
      <p:pic>
        <p:nvPicPr>
          <p:cNvPr id="5" name="Imagen 4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B7248D1A-F145-49A2-A0AC-B6E367AD2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18" y="28336"/>
            <a:ext cx="3952219" cy="3400425"/>
          </a:xfrm>
          <a:prstGeom prst="rect">
            <a:avLst/>
          </a:prstGeom>
        </p:spPr>
      </p:pic>
      <p:pic>
        <p:nvPicPr>
          <p:cNvPr id="7" name="Imagen 6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2B28833-43AF-4D70-9248-DB6FDAE8A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42" y="3428761"/>
            <a:ext cx="3718560" cy="2324100"/>
          </a:xfrm>
          <a:prstGeom prst="rect">
            <a:avLst/>
          </a:prstGeom>
        </p:spPr>
      </p:pic>
      <p:pic>
        <p:nvPicPr>
          <p:cNvPr id="15" name="Imagen 1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3DE89254-1E75-4372-98A9-ED0D81E38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908" y="4586180"/>
            <a:ext cx="3476284" cy="195541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7B3768F-7A20-44EE-9624-AED5CAFF761B}"/>
              </a:ext>
            </a:extLst>
          </p:cNvPr>
          <p:cNvSpPr txBox="1"/>
          <p:nvPr/>
        </p:nvSpPr>
        <p:spPr>
          <a:xfrm>
            <a:off x="5655212" y="3868615"/>
            <a:ext cx="148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[14]</a:t>
            </a:r>
          </a:p>
        </p:txBody>
      </p:sp>
    </p:spTree>
    <p:extLst>
      <p:ext uri="{BB962C8B-B14F-4D97-AF65-F5344CB8AC3E}">
        <p14:creationId xmlns:p14="http://schemas.microsoft.com/office/powerpoint/2010/main" val="110083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D722D31-7E24-4273-B9B9-E963682AABA3}"/>
              </a:ext>
            </a:extLst>
          </p:cNvPr>
          <p:cNvSpPr txBox="1"/>
          <p:nvPr/>
        </p:nvSpPr>
        <p:spPr>
          <a:xfrm flipH="1">
            <a:off x="3168747" y="506437"/>
            <a:ext cx="52015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Aplicaciones  en las industrias</a:t>
            </a:r>
          </a:p>
          <a:p>
            <a:endParaRPr lang="es-CO" dirty="0"/>
          </a:p>
        </p:txBody>
      </p:sp>
      <p:pic>
        <p:nvPicPr>
          <p:cNvPr id="4" name="Imagen 3" descr="Una persona con una maleta de viaje&#10;&#10;Descripción generada automáticamente con confianza baja">
            <a:extLst>
              <a:ext uri="{FF2B5EF4-FFF2-40B4-BE49-F238E27FC236}">
                <a16:creationId xmlns:a16="http://schemas.microsoft.com/office/drawing/2014/main" id="{D1B9DEB4-E0AA-41CD-95AC-B3F0C3732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" y="3010486"/>
            <a:ext cx="3704492" cy="27783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3167EC2-2321-4F05-8B49-95CFFD431EF5}"/>
              </a:ext>
            </a:extLst>
          </p:cNvPr>
          <p:cNvSpPr txBox="1"/>
          <p:nvPr/>
        </p:nvSpPr>
        <p:spPr>
          <a:xfrm>
            <a:off x="4464147" y="3727938"/>
            <a:ext cx="1631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[15]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ED3A3B-E774-4840-9665-8CC47FE7A855}"/>
              </a:ext>
            </a:extLst>
          </p:cNvPr>
          <p:cNvSpPr txBox="1"/>
          <p:nvPr/>
        </p:nvSpPr>
        <p:spPr>
          <a:xfrm>
            <a:off x="942535" y="2672862"/>
            <a:ext cx="133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Turismo</a:t>
            </a:r>
          </a:p>
        </p:txBody>
      </p:sp>
      <p:pic>
        <p:nvPicPr>
          <p:cNvPr id="8" name="Imagen 7" descr="Imagen que contiene interior, aparato, espejo, lavabo&#10;&#10;Descripción generada automáticamente">
            <a:extLst>
              <a:ext uri="{FF2B5EF4-FFF2-40B4-BE49-F238E27FC236}">
                <a16:creationId xmlns:a16="http://schemas.microsoft.com/office/drawing/2014/main" id="{5D77535A-A7D2-45B2-A37F-FA84EE7A0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17" y="3291326"/>
            <a:ext cx="4200615" cy="24975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5F155A8-550D-4740-8658-17F10F9BB24C}"/>
              </a:ext>
            </a:extLst>
          </p:cNvPr>
          <p:cNvSpPr txBox="1"/>
          <p:nvPr/>
        </p:nvSpPr>
        <p:spPr>
          <a:xfrm>
            <a:off x="5280073" y="2815214"/>
            <a:ext cx="299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medicina</a:t>
            </a:r>
          </a:p>
        </p:txBody>
      </p:sp>
      <p:pic>
        <p:nvPicPr>
          <p:cNvPr id="11" name="Imagen 10" descr="Imagen que contiene objeto, robot, diferente, grupo&#10;&#10;Descripción generada automáticamente">
            <a:extLst>
              <a:ext uri="{FF2B5EF4-FFF2-40B4-BE49-F238E27FC236}">
                <a16:creationId xmlns:a16="http://schemas.microsoft.com/office/drawing/2014/main" id="{930A5258-9688-4FF5-95FD-CC002F665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24" y="1189394"/>
            <a:ext cx="2647674" cy="167252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B565754-DED9-4586-80B6-6C947D2E6FDC}"/>
              </a:ext>
            </a:extLst>
          </p:cNvPr>
          <p:cNvSpPr txBox="1"/>
          <p:nvPr/>
        </p:nvSpPr>
        <p:spPr>
          <a:xfrm>
            <a:off x="5401994" y="1401172"/>
            <a:ext cx="13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Soldados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BEC3DCD-BFDF-46B4-BE10-0553A8B1235C}"/>
              </a:ext>
            </a:extLst>
          </p:cNvPr>
          <p:cNvSpPr txBox="1"/>
          <p:nvPr/>
        </p:nvSpPr>
        <p:spPr>
          <a:xfrm>
            <a:off x="6096000" y="2208628"/>
            <a:ext cx="61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[16]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366911-A4BF-4FA1-92F0-3F4086ECCDFF}"/>
              </a:ext>
            </a:extLst>
          </p:cNvPr>
          <p:cNvSpPr txBox="1"/>
          <p:nvPr/>
        </p:nvSpPr>
        <p:spPr>
          <a:xfrm>
            <a:off x="9295509" y="4969701"/>
            <a:ext cx="61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[16]</a:t>
            </a:r>
          </a:p>
        </p:txBody>
      </p:sp>
    </p:spTree>
    <p:extLst>
      <p:ext uri="{BB962C8B-B14F-4D97-AF65-F5344CB8AC3E}">
        <p14:creationId xmlns:p14="http://schemas.microsoft.com/office/powerpoint/2010/main" val="28310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2DFE7B1-CDBD-492C-BF80-17869C14580B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VOZ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36C34E16-47C9-4513-8509-1CB30BF7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6840"/>
            <a:ext cx="5583450" cy="34610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E898428-5433-4B3C-BFCC-2CDC2113B062}"/>
              </a:ext>
            </a:extLst>
          </p:cNvPr>
          <p:cNvSpPr txBox="1"/>
          <p:nvPr/>
        </p:nvSpPr>
        <p:spPr>
          <a:xfrm>
            <a:off x="6246055" y="606317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[18]</a:t>
            </a:r>
          </a:p>
        </p:txBody>
      </p:sp>
    </p:spTree>
    <p:extLst>
      <p:ext uri="{BB962C8B-B14F-4D97-AF65-F5344CB8AC3E}">
        <p14:creationId xmlns:p14="http://schemas.microsoft.com/office/powerpoint/2010/main" val="1130914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1FECF26-1068-4569-BE69-F20CE79551BC}"/>
              </a:ext>
            </a:extLst>
          </p:cNvPr>
          <p:cNvSpPr txBox="1"/>
          <p:nvPr/>
        </p:nvSpPr>
        <p:spPr>
          <a:xfrm>
            <a:off x="3541541" y="58202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Aplicaciones  en las industrias</a:t>
            </a:r>
          </a:p>
        </p:txBody>
      </p:sp>
      <p:pic>
        <p:nvPicPr>
          <p:cNvPr id="5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9D21B326-8C22-42E2-8DED-AF354BADF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4" y="2332966"/>
            <a:ext cx="4338225" cy="162005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5DE5406-D54C-4FB3-93AA-F548474A63A8}"/>
              </a:ext>
            </a:extLst>
          </p:cNvPr>
          <p:cNvSpPr txBox="1"/>
          <p:nvPr/>
        </p:nvSpPr>
        <p:spPr>
          <a:xfrm>
            <a:off x="5486400" y="2729132"/>
            <a:ext cx="1598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[17]</a:t>
            </a:r>
          </a:p>
        </p:txBody>
      </p:sp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421F3D09-77A3-4B6C-AA9A-3ED926512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17" y="1976511"/>
            <a:ext cx="2686478" cy="29049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94F7FDF-1D51-476F-991C-C4CC2C40FA08}"/>
              </a:ext>
            </a:extLst>
          </p:cNvPr>
          <p:cNvSpPr txBox="1"/>
          <p:nvPr/>
        </p:nvSpPr>
        <p:spPr>
          <a:xfrm>
            <a:off x="9639885" y="3098464"/>
            <a:ext cx="135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[19]</a:t>
            </a:r>
          </a:p>
        </p:txBody>
      </p:sp>
    </p:spTree>
    <p:extLst>
      <p:ext uri="{BB962C8B-B14F-4D97-AF65-F5344CB8AC3E}">
        <p14:creationId xmlns:p14="http://schemas.microsoft.com/office/powerpoint/2010/main" val="257124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C5B72141-3F0B-49BF-836D-14E1C633920E}"/>
              </a:ext>
            </a:extLst>
          </p:cNvPr>
          <p:cNvSpPr txBox="1"/>
          <p:nvPr/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Árbol de decision </a:t>
            </a: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50FB883-D984-42E1-8181-26B3B73A1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52" y="1396219"/>
            <a:ext cx="6642532" cy="3487328"/>
          </a:xfrm>
          <a:prstGeom prst="rect">
            <a:avLst/>
          </a:prstGeom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09AE5D9D-2B0C-4273-BFC0-E3289DC39665}"/>
              </a:ext>
            </a:extLst>
          </p:cNvPr>
          <p:cNvSpPr txBox="1"/>
          <p:nvPr/>
        </p:nvSpPr>
        <p:spPr>
          <a:xfrm>
            <a:off x="6266249" y="4779746"/>
            <a:ext cx="609834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cap="none" spc="0" dirty="0">
                <a:effectLst/>
              </a:rPr>
              <a:t>[7] </a:t>
            </a:r>
            <a:endParaRPr lang="es-CO" sz="1800" cap="none" spc="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4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2976D78-97FB-4DD8-815E-4FBD77160485}"/>
              </a:ext>
            </a:extLst>
          </p:cNvPr>
          <p:cNvSpPr txBox="1"/>
          <p:nvPr/>
        </p:nvSpPr>
        <p:spPr>
          <a:xfrm flipH="1">
            <a:off x="3168747" y="506437"/>
            <a:ext cx="52015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Aplicaciones  en las industrias</a:t>
            </a: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C8B54A4-9DC7-48DA-A794-528CFFD7B713}"/>
              </a:ext>
            </a:extLst>
          </p:cNvPr>
          <p:cNvSpPr txBox="1"/>
          <p:nvPr/>
        </p:nvSpPr>
        <p:spPr>
          <a:xfrm>
            <a:off x="1033670" y="1497496"/>
            <a:ext cx="6467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MINERÍA DE DATOS PARA PREDECIR LA DESERCIÓN ESTUDIANTIL</a:t>
            </a:r>
            <a:endParaRPr lang="es-CO" dirty="0"/>
          </a:p>
        </p:txBody>
      </p:sp>
      <p:pic>
        <p:nvPicPr>
          <p:cNvPr id="5" name="Imagen 4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2BCD83DE-D015-4951-9157-C07225ABB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26" y="2180780"/>
            <a:ext cx="3104360" cy="1833284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495A3564-B364-463E-8708-F5F8E2D20478}"/>
              </a:ext>
            </a:extLst>
          </p:cNvPr>
          <p:cNvSpPr/>
          <p:nvPr/>
        </p:nvSpPr>
        <p:spPr>
          <a:xfrm>
            <a:off x="4360986" y="2912012"/>
            <a:ext cx="1012872" cy="516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AF3F937A-7296-41F1-9F3D-6FF4C2FE2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57" y="2008802"/>
            <a:ext cx="2714421" cy="2072029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D1121F4-ED2F-4D42-99B2-84A076065F8A}"/>
              </a:ext>
            </a:extLst>
          </p:cNvPr>
          <p:cNvSpPr/>
          <p:nvPr/>
        </p:nvSpPr>
        <p:spPr>
          <a:xfrm>
            <a:off x="8136835" y="2912012"/>
            <a:ext cx="781878" cy="516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AD3E4BF-129B-4143-A303-88E8E2E1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59" y="2180780"/>
            <a:ext cx="2797558" cy="1969190"/>
          </a:xfrm>
          <a:prstGeom prst="rect">
            <a:avLst/>
          </a:prstGeom>
        </p:spPr>
      </p:pic>
      <p:sp>
        <p:nvSpPr>
          <p:cNvPr id="12" name="Flecha: doblada 11">
            <a:extLst>
              <a:ext uri="{FF2B5EF4-FFF2-40B4-BE49-F238E27FC236}">
                <a16:creationId xmlns:a16="http://schemas.microsoft.com/office/drawing/2014/main" id="{2CB5DA23-72EE-4A24-94EF-B273C7F09C8A}"/>
              </a:ext>
            </a:extLst>
          </p:cNvPr>
          <p:cNvSpPr/>
          <p:nvPr/>
        </p:nvSpPr>
        <p:spPr>
          <a:xfrm rot="10954422">
            <a:off x="8950041" y="4051982"/>
            <a:ext cx="1497944" cy="142901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14" name="Imagen 1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CBDF6F4-35B9-409F-A55E-5BBDF57B9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34" y="4278488"/>
            <a:ext cx="2046577" cy="1757957"/>
          </a:xfrm>
          <a:prstGeom prst="rect">
            <a:avLst/>
          </a:prstGeom>
        </p:spPr>
      </p:pic>
      <p:sp>
        <p:nvSpPr>
          <p:cNvPr id="15" name="Flecha: hacia la izquierda 14">
            <a:extLst>
              <a:ext uri="{FF2B5EF4-FFF2-40B4-BE49-F238E27FC236}">
                <a16:creationId xmlns:a16="http://schemas.microsoft.com/office/drawing/2014/main" id="{A6065976-85C0-446A-9F75-8C69BC18D558}"/>
              </a:ext>
            </a:extLst>
          </p:cNvPr>
          <p:cNvSpPr/>
          <p:nvPr/>
        </p:nvSpPr>
        <p:spPr>
          <a:xfrm>
            <a:off x="5809957" y="5157466"/>
            <a:ext cx="1062177" cy="6102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E935E74-ACE4-49B3-88B8-F45B92660F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45" y="4288658"/>
            <a:ext cx="2344312" cy="179746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1807D1A-B5E4-4C51-95F6-AEE469B2CF2E}"/>
              </a:ext>
            </a:extLst>
          </p:cNvPr>
          <p:cNvSpPr txBox="1"/>
          <p:nvPr/>
        </p:nvSpPr>
        <p:spPr>
          <a:xfrm>
            <a:off x="1797079" y="4811838"/>
            <a:ext cx="609834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</a:rPr>
              <a:t>[8] 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27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0C14234-ADC1-41D4-B61E-50277A083794}"/>
              </a:ext>
            </a:extLst>
          </p:cNvPr>
          <p:cNvSpPr txBox="1"/>
          <p:nvPr/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Clusterizacion</a:t>
            </a:r>
          </a:p>
        </p:txBody>
      </p:sp>
      <p:pic>
        <p:nvPicPr>
          <p:cNvPr id="3" name="Imagen 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5BB359B-7AAA-45D7-A6ED-760168F9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978" y="903730"/>
            <a:ext cx="5745879" cy="44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7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264ADA6-7F60-4495-BB94-1185B7D322FA}"/>
              </a:ext>
            </a:extLst>
          </p:cNvPr>
          <p:cNvSpPr txBox="1"/>
          <p:nvPr/>
        </p:nvSpPr>
        <p:spPr>
          <a:xfrm flipH="1">
            <a:off x="3168747" y="506437"/>
            <a:ext cx="52015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Aplicaciones  en las industrias</a:t>
            </a: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DD12CF3-1D5A-4624-B1C5-FF6A6582A462}"/>
              </a:ext>
            </a:extLst>
          </p:cNvPr>
          <p:cNvSpPr txBox="1"/>
          <p:nvPr/>
        </p:nvSpPr>
        <p:spPr>
          <a:xfrm>
            <a:off x="1589648" y="1505243"/>
            <a:ext cx="844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Aplicación de Minería de Datos para la Clasificación de Programas Universitarios de Ingeniería Industrial</a:t>
            </a:r>
            <a:endParaRPr lang="es-CO" dirty="0"/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0520FB4-2CA0-4B74-A13E-75E2AB0EF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92" y="2151574"/>
            <a:ext cx="5821845" cy="348428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0B6B65-5339-4DB9-A3CE-355242D630EB}"/>
              </a:ext>
            </a:extLst>
          </p:cNvPr>
          <p:cNvSpPr txBox="1"/>
          <p:nvPr/>
        </p:nvSpPr>
        <p:spPr>
          <a:xfrm>
            <a:off x="8482818" y="342900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174835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10C14234-ADC1-41D4-B61E-50277A083794}"/>
              </a:ext>
            </a:extLst>
          </p:cNvPr>
          <p:cNvSpPr txBox="1"/>
          <p:nvPr/>
        </p:nvSpPr>
        <p:spPr>
          <a:xfrm>
            <a:off x="767290" y="3383121"/>
            <a:ext cx="3582072" cy="2793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2000" dirty="0">
                <a:solidFill>
                  <a:schemeClr val="bg1"/>
                </a:solidFill>
              </a:rPr>
              <a:t>Modelo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s-CO" sz="2000" dirty="0">
                <a:solidFill>
                  <a:schemeClr val="bg1"/>
                </a:solidFill>
              </a:rPr>
              <a:t>clasificación</a:t>
            </a:r>
            <a:r>
              <a:rPr lang="en-US" sz="2000" dirty="0">
                <a:solidFill>
                  <a:schemeClr val="bg1"/>
                </a:solidFill>
              </a:rPr>
              <a:t> y </a:t>
            </a:r>
            <a:r>
              <a:rPr lang="es-CO" sz="2000" dirty="0">
                <a:solidFill>
                  <a:schemeClr val="bg1"/>
                </a:solidFill>
              </a:rPr>
              <a:t>regresión</a:t>
            </a:r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7024D38-790C-418B-9EAF-02886B36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16" y="1231144"/>
            <a:ext cx="6554115" cy="355332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0CFD86F-BA77-4913-AE9E-5B834FFEED55}"/>
              </a:ext>
            </a:extLst>
          </p:cNvPr>
          <p:cNvSpPr txBox="1"/>
          <p:nvPr/>
        </p:nvSpPr>
        <p:spPr>
          <a:xfrm>
            <a:off x="6220918" y="4976734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278826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E4924F-A459-4230-B6A3-9262FB835626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 err="1">
                <a:latin typeface="+mj-lt"/>
                <a:ea typeface="+mj-ea"/>
                <a:cs typeface="+mj-cs"/>
              </a:rPr>
              <a:t>Definición</a:t>
            </a:r>
            <a:r>
              <a:rPr lang="en-US" sz="3800" dirty="0">
                <a:latin typeface="+mj-lt"/>
                <a:ea typeface="+mj-ea"/>
                <a:cs typeface="+mj-cs"/>
              </a:rPr>
              <a:t> de </a:t>
            </a:r>
            <a:r>
              <a:rPr lang="en-US" sz="3800" dirty="0" err="1">
                <a:latin typeface="+mj-lt"/>
                <a:ea typeface="+mj-ea"/>
                <a:cs typeface="+mj-cs"/>
              </a:rPr>
              <a:t>procesamiento</a:t>
            </a:r>
            <a:r>
              <a:rPr lang="en-US" sz="3800" dirty="0">
                <a:latin typeface="+mj-lt"/>
                <a:ea typeface="+mj-ea"/>
                <a:cs typeface="+mj-cs"/>
              </a:rPr>
              <a:t> de </a:t>
            </a:r>
            <a:r>
              <a:rPr lang="en-US" sz="3800" dirty="0" err="1">
                <a:latin typeface="+mj-lt"/>
                <a:ea typeface="+mj-ea"/>
                <a:cs typeface="+mj-cs"/>
              </a:rPr>
              <a:t>lenguaje</a:t>
            </a:r>
            <a:r>
              <a:rPr lang="en-US" sz="3800" dirty="0">
                <a:latin typeface="+mj-lt"/>
                <a:ea typeface="+mj-ea"/>
                <a:cs typeface="+mj-cs"/>
              </a:rPr>
              <a:t> natural</a:t>
            </a:r>
          </a:p>
        </p:txBody>
      </p:sp>
      <p:pic>
        <p:nvPicPr>
          <p:cNvPr id="6" name="Imagen 5" descr="Un conjunto de letras negr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E53587A5-3786-4DFF-8237-F351E7124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1" y="531256"/>
            <a:ext cx="4416894" cy="2208447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37C16349-0B5E-4C26-BE09-25E31F896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781" y="3474897"/>
            <a:ext cx="5702113" cy="25089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8BE6E29-BABE-4BB6-825F-5E2C232F80CE}"/>
              </a:ext>
            </a:extLst>
          </p:cNvPr>
          <p:cNvSpPr txBox="1"/>
          <p:nvPr/>
        </p:nvSpPr>
        <p:spPr>
          <a:xfrm>
            <a:off x="6316394" y="2841674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F4EE7CE-EC0E-4316-A09F-511AB83BF6C9}"/>
              </a:ext>
            </a:extLst>
          </p:cNvPr>
          <p:cNvSpPr txBox="1"/>
          <p:nvPr/>
        </p:nvSpPr>
        <p:spPr>
          <a:xfrm>
            <a:off x="7361623" y="2859204"/>
            <a:ext cx="2035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0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2E0A2AD-5D8A-4950-9C72-3B36BE17A532}"/>
              </a:ext>
            </a:extLst>
          </p:cNvPr>
          <p:cNvSpPr txBox="1"/>
          <p:nvPr/>
        </p:nvSpPr>
        <p:spPr>
          <a:xfrm flipH="1">
            <a:off x="3168747" y="506437"/>
            <a:ext cx="52015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Aplicaciones  en las industrias</a:t>
            </a:r>
          </a:p>
          <a:p>
            <a:endParaRPr lang="es-CO" dirty="0"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1402DA7-5A91-4E51-BB53-0A89DC1D0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37" y="1424828"/>
            <a:ext cx="4963218" cy="265784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5A68122-5464-441B-9D77-F28277EE2F77}"/>
              </a:ext>
            </a:extLst>
          </p:cNvPr>
          <p:cNvSpPr txBox="1"/>
          <p:nvPr/>
        </p:nvSpPr>
        <p:spPr>
          <a:xfrm>
            <a:off x="928468" y="1561514"/>
            <a:ext cx="236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Hurtos en </a:t>
            </a:r>
            <a:r>
              <a:rPr lang="es-CO" dirty="0" err="1"/>
              <a:t>colombia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3221A7-6182-45E9-8D45-ADC8D893FCE4}"/>
              </a:ext>
            </a:extLst>
          </p:cNvPr>
          <p:cNvSpPr txBox="1"/>
          <p:nvPr/>
        </p:nvSpPr>
        <p:spPr>
          <a:xfrm>
            <a:off x="3489754" y="389800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1766253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C9690DC-54C0-4D65-9ECA-D7181E908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1967266"/>
            <a:ext cx="2628900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s-CO" sz="3600" b="0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Referencias</a:t>
            </a:r>
          </a:p>
          <a:p>
            <a:pPr marL="0" marR="0" lvl="0" indent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s-CO" sz="3600" b="0" i="0" u="none" strike="noStrike" kern="1200" cap="none" normalizeH="0" baseline="0">
              <a:ln>
                <a:noFill/>
              </a:ln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3388A11-C0ED-488E-B02B-2D6581228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537509"/>
              </p:ext>
            </p:extLst>
          </p:nvPr>
        </p:nvGraphicFramePr>
        <p:xfrm>
          <a:off x="4527804" y="590842"/>
          <a:ext cx="6205247" cy="5621380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17694">
                  <a:extLst>
                    <a:ext uri="{9D8B030D-6E8A-4147-A177-3AD203B41FA5}">
                      <a16:colId xmlns:a16="http://schemas.microsoft.com/office/drawing/2014/main" val="3665279219"/>
                    </a:ext>
                  </a:extLst>
                </a:gridCol>
                <a:gridCol w="5987553">
                  <a:extLst>
                    <a:ext uri="{9D8B030D-6E8A-4147-A177-3AD203B41FA5}">
                      <a16:colId xmlns:a16="http://schemas.microsoft.com/office/drawing/2014/main" val="2731130339"/>
                    </a:ext>
                  </a:extLst>
                </a:gridCol>
              </a:tblGrid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 dirty="0">
                          <a:solidFill>
                            <a:schemeClr val="tx1"/>
                          </a:solidFill>
                          <a:effectLst/>
                        </a:rPr>
                        <a:t>A. C. Vásquez, J. P. Quispe, A. M. Huayna y </a:t>
                      </a:r>
                      <a:r>
                        <a:rPr lang="es-ES" sz="700" b="1" cap="none" spc="0" dirty="0" err="1">
                          <a:solidFill>
                            <a:schemeClr val="tx1"/>
                          </a:solidFill>
                          <a:effectLst/>
                        </a:rPr>
                        <a:t>others</a:t>
                      </a:r>
                      <a:r>
                        <a:rPr lang="es-ES" sz="700" b="1" cap="none" spc="0" dirty="0">
                          <a:solidFill>
                            <a:schemeClr val="tx1"/>
                          </a:solidFill>
                          <a:effectLst/>
                        </a:rPr>
                        <a:t>, «Procesamiento de lenguaje natural,» Revista de investigación de Sistemas e Informática, vol. 6, p. 45–54, 2009. </a:t>
                      </a:r>
                      <a:endParaRPr lang="es-CO" sz="7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696853"/>
                  </a:ext>
                </a:extLst>
              </a:tr>
              <a:tr h="2325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[2]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C. P. J. Vasconcelos, «Robots, Inteligencia Artificial y Derecho». </a:t>
                      </a:r>
                      <a:endParaRPr lang="es-CO" sz="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367822"/>
                  </a:ext>
                </a:extLst>
              </a:tr>
              <a:tr h="2325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[3]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C. Seijas, G. Montilla y L.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Frassato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, «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Identification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of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Rodent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Species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Using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 Deep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Learning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,» Computación y Sistemas, vol. 23, p. 257, 2019. </a:t>
                      </a:r>
                      <a:endParaRPr lang="es-CO" sz="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94596"/>
                  </a:ext>
                </a:extLst>
              </a:tr>
              <a:tr h="2325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[4]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L.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Rouhiainen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, «Inteligencia artificial,» Madrid: Alienta Editorial, 2018. </a:t>
                      </a:r>
                      <a:endParaRPr lang="es-CO" sz="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33514"/>
                  </a:ext>
                </a:extLst>
              </a:tr>
              <a:tr h="2325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[5]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E.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Press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, «La Inteligencia Artificial logra reconstruir el rostro de personas solo a través de su voz,» 2019. </a:t>
                      </a:r>
                      <a:endParaRPr lang="es-CO" sz="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166608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[6]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A. M. Porcelli, «La Inteligencia Artificial y la Robótica: sus dilemas sociales, éticos y jurı́dicos,» Derecho global. Estudios sobre derecho y justicia, vol. 6, p. 49–105, 2020.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65678"/>
                  </a:ext>
                </a:extLst>
              </a:tr>
              <a:tr h="2325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[7]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M. O. N. I. C. A. PIÑA VALENZUELA, «Categorización de documentos empleando técnicas de procesamiento de lenguaje natural,» 2015.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791658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[8]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H. Ordóñez, C. Cobos y V. Bucheli, «Modelo de machine learning para la predicción de las tendencias de hurto en Colombia,» Revista Ibérica de Sistemas e Tecnologias de Informação, p. 494–506, 2020.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029189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[9]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R. A. Manjarrés-Betancur y M. M. Echeverri-Torres, «Asistente virtual académico utilizando tecnologı́as cognitivas de procesamiento de lenguaje natural,» Revista Politécnica, vol. 16, p. 85–96, 2020.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609618"/>
                  </a:ext>
                </a:extLst>
              </a:tr>
              <a:tr h="2325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[10]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A. Gelbukh, «Procesamiento de lenguaje natural y sus aplicaciones,» Komputer Sapiens, vol. 1, p. 6–11, 2010.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678068"/>
                  </a:ext>
                </a:extLst>
              </a:tr>
              <a:tr h="2325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[11]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D. Garcı́a Rodrı́guez, «Industrial IoT. Machine learning en la industria 4.0,» 2020.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569360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[12]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G. I. Garcı́a Gazabón, «Modelo de Machine Learning para la Clasificación de pacientes en términos del nivel asistencial requerido en una urgencia pediátrica con Área de Cuidados Mı́nimos,» 2015.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659057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[13]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T. J. Fontalvo-Herrera, E. J. Delahoz y A. A. Mendoza-Mendoza, «Aplicación de Minerı́a de Datos para la Clasificación de programas universitarios de Ingenierı́a Industrial Acreditados en alta calidad en Colombia,» Información tecnológica, vol. 29, p. 89–96, 2018.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883291"/>
                  </a:ext>
                </a:extLst>
              </a:tr>
              <a:tr h="2325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[14]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D. X. Dueñas Tacuri, «Desarrollo de una aplicación de procesamiento de imágenes basada en técnicas de deep learning,» 2019.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516631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[15]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C. C. Cucunubá Viracachá, S. A. Sánchez Araque y others, «Implementación de un método de procesamiento del lenguaje natural en un voicebot sobre el cultivo de maı́z,» 2019.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9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[16]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C. G. Cambronero y I. G. Moreno, «Algoritmos de aprendizaje: knn &amp; kmeans,» Intelgencia en Redes de Comunicación, Universidad Carlos III de Madrid, vol. 23, 2006.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560014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[17]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M. d. M. A. Almeida, «Robots, inteligencia artificial y realidad virtual: una aproximación en el sector del turismo,» Cuadernos de turismo, p. 13–26, 2019.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85690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[18]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>
                          <a:solidFill>
                            <a:schemeClr val="tx1"/>
                          </a:solidFill>
                          <a:effectLst/>
                        </a:rPr>
                        <a:t>J. M. Alcubierre, J. Minguez, L. Montesano, L. Montano, O. Saz y E. Lleida, «Silla de ruedas inteligente controlada por voz,» de Primer congreso Internacional de Domótica, Robótica y Teleasistencia para todos, 2005. </a:t>
                      </a:r>
                      <a:endParaRPr lang="es-CO" sz="7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023258"/>
                  </a:ext>
                </a:extLst>
              </a:tr>
              <a:tr h="3419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b="1" cap="none" spc="0">
                          <a:solidFill>
                            <a:schemeClr val="tx1"/>
                          </a:solidFill>
                          <a:effectLst/>
                        </a:rPr>
                        <a:t>[19] </a:t>
                      </a:r>
                      <a:endParaRPr lang="es-CO" sz="7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P. F. ALANIA RICALDI, «Aplicación de técnicas de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minerı́a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 de datos para predecir la deserción estudiantil de la facultad de </a:t>
                      </a:r>
                      <a:r>
                        <a:rPr lang="es-ES" sz="700" cap="none" spc="0" dirty="0" err="1">
                          <a:solidFill>
                            <a:schemeClr val="tx1"/>
                          </a:solidFill>
                          <a:effectLst/>
                        </a:rPr>
                        <a:t>ingenierı́a</a:t>
                      </a:r>
                      <a:r>
                        <a:rPr lang="es-ES" sz="700" cap="none" spc="0" dirty="0">
                          <a:solidFill>
                            <a:schemeClr val="tx1"/>
                          </a:solidFill>
                          <a:effectLst/>
                        </a:rPr>
                        <a:t> de la Universidad Nacional Daniel Alcides Carrión,» 2019. </a:t>
                      </a:r>
                      <a:endParaRPr lang="es-CO" sz="7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30369" marT="12148" marB="9110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94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31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B6C19D-07F9-4C3B-A090-61DAF41F7873}"/>
              </a:ext>
            </a:extLst>
          </p:cNvPr>
          <p:cNvSpPr txBox="1"/>
          <p:nvPr/>
        </p:nvSpPr>
        <p:spPr>
          <a:xfrm flipH="1">
            <a:off x="3168747" y="506437"/>
            <a:ext cx="52015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Aplicaciones  en las industrias</a:t>
            </a:r>
          </a:p>
          <a:p>
            <a:endParaRPr lang="es-CO" dirty="0"/>
          </a:p>
        </p:txBody>
      </p:sp>
      <p:pic>
        <p:nvPicPr>
          <p:cNvPr id="6" name="Imagen 5" descr="Imagen que contiene teclado&#10;&#10;Descripción generada automáticamente">
            <a:extLst>
              <a:ext uri="{FF2B5EF4-FFF2-40B4-BE49-F238E27FC236}">
                <a16:creationId xmlns:a16="http://schemas.microsoft.com/office/drawing/2014/main" id="{E50354C5-470E-4DA4-9EE3-5F4D1068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716" y="2211304"/>
            <a:ext cx="3912552" cy="21983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E388AE26-C51A-47E2-8309-33FFB9F6143A}"/>
              </a:ext>
            </a:extLst>
          </p:cNvPr>
          <p:cNvSpPr txBox="1"/>
          <p:nvPr/>
        </p:nvSpPr>
        <p:spPr>
          <a:xfrm>
            <a:off x="1172826" y="1183544"/>
            <a:ext cx="520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Categorización de documentos en la universidad de  sonora</a:t>
            </a:r>
          </a:p>
        </p:txBody>
      </p:sp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1BC5192-96A7-4CE7-9973-30F6661BE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1" y="1916906"/>
            <a:ext cx="5053013" cy="302418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FD21AA2-7A20-4A09-9AE9-241D7BD06E7C}"/>
              </a:ext>
            </a:extLst>
          </p:cNvPr>
          <p:cNvSpPr txBox="1"/>
          <p:nvPr/>
        </p:nvSpPr>
        <p:spPr>
          <a:xfrm>
            <a:off x="1477108" y="5050302"/>
            <a:ext cx="185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/>
              </a:rPr>
              <a:t>[2] 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3361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n 5" descr="Un hombre con una paraguas abierta sobre el pasto&#10;&#10;Descripción generada automáticamente con confianza media">
            <a:extLst>
              <a:ext uri="{FF2B5EF4-FFF2-40B4-BE49-F238E27FC236}">
                <a16:creationId xmlns:a16="http://schemas.microsoft.com/office/drawing/2014/main" id="{538430A2-816A-460B-9AAB-85C5A2E3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1" r="25939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8DEC524B-98BF-4BB2-BF4C-2538B7591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7" r="16983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E5F788B-9A47-45FC-B57A-596CB1803426}"/>
              </a:ext>
            </a:extLst>
          </p:cNvPr>
          <p:cNvSpPr txBox="1"/>
          <p:nvPr/>
        </p:nvSpPr>
        <p:spPr>
          <a:xfrm>
            <a:off x="4286858" y="2761554"/>
            <a:ext cx="361828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UN VOICEBOT SOBRE EL CULTIVO DE MAÍZ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2BA16F8-A80A-4FEC-955E-EB17401C260C}"/>
              </a:ext>
            </a:extLst>
          </p:cNvPr>
          <p:cNvSpPr txBox="1"/>
          <p:nvPr/>
        </p:nvSpPr>
        <p:spPr>
          <a:xfrm>
            <a:off x="5514535" y="410727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/>
              </a:rPr>
              <a:t>[5] 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134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858CB23-C1A0-4CF4-ADDC-6B929B8ED36A}"/>
              </a:ext>
            </a:extLst>
          </p:cNvPr>
          <p:cNvSpPr txBox="1"/>
          <p:nvPr/>
        </p:nvSpPr>
        <p:spPr>
          <a:xfrm>
            <a:off x="3840480" y="647114"/>
            <a:ext cx="557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Asistente virtual académico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2C05E7-FCA5-4D1C-A685-E9A5C710613E}"/>
              </a:ext>
            </a:extLst>
          </p:cNvPr>
          <p:cNvSpPr txBox="1"/>
          <p:nvPr/>
        </p:nvSpPr>
        <p:spPr>
          <a:xfrm>
            <a:off x="914400" y="1842868"/>
            <a:ext cx="5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Aivo</a:t>
            </a:r>
            <a:endParaRPr lang="es-CO" dirty="0"/>
          </a:p>
        </p:txBody>
      </p:sp>
      <p:pic>
        <p:nvPicPr>
          <p:cNvPr id="9" name="Imagen 8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1D69D74B-E83E-4787-AD3B-C97322F32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83" y="2236988"/>
            <a:ext cx="3874037" cy="2384023"/>
          </a:xfrm>
          <a:prstGeom prst="rect">
            <a:avLst/>
          </a:prstGeom>
        </p:spPr>
      </p:pic>
      <p:pic>
        <p:nvPicPr>
          <p:cNvPr id="17" name="Imagen 1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8A669399-0E0C-4AA6-87C4-13C453C0B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02862"/>
            <a:ext cx="4509198" cy="253642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A1908FA-E39D-4846-B994-E508F92A4152}"/>
              </a:ext>
            </a:extLst>
          </p:cNvPr>
          <p:cNvSpPr txBox="1"/>
          <p:nvPr/>
        </p:nvSpPr>
        <p:spPr>
          <a:xfrm>
            <a:off x="7118252" y="1659988"/>
            <a:ext cx="72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Twyla</a:t>
            </a:r>
            <a:endParaRPr lang="es-CO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15A0F56-F7E8-4747-9D2D-62C43E958539}"/>
              </a:ext>
            </a:extLst>
          </p:cNvPr>
          <p:cNvSpPr txBox="1"/>
          <p:nvPr/>
        </p:nvSpPr>
        <p:spPr>
          <a:xfrm>
            <a:off x="3305908" y="5486400"/>
            <a:ext cx="49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effectLst/>
              </a:rPr>
              <a:t>[3] 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3398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B2DAFF5-FA74-4D63-A999-44B6A523000F}"/>
              </a:ext>
            </a:extLst>
          </p:cNvPr>
          <p:cNvSpPr txBox="1"/>
          <p:nvPr/>
        </p:nvSpPr>
        <p:spPr>
          <a:xfrm>
            <a:off x="1547447" y="1181687"/>
            <a:ext cx="121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Live </a:t>
            </a:r>
            <a:r>
              <a:rPr lang="es-CO" dirty="0" err="1"/>
              <a:t>Agent</a:t>
            </a:r>
            <a:r>
              <a:rPr lang="es-CO" dirty="0"/>
              <a:t> </a:t>
            </a:r>
          </a:p>
        </p:txBody>
      </p:sp>
      <p:pic>
        <p:nvPicPr>
          <p:cNvPr id="4" name="Imagen 3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60869A77-729C-465B-9342-8D9DB8FE9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25" y="2178148"/>
            <a:ext cx="4286250" cy="1066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C380671-5B57-49A3-9346-FA24D41C81DD}"/>
              </a:ext>
            </a:extLst>
          </p:cNvPr>
          <p:cNvSpPr txBox="1"/>
          <p:nvPr/>
        </p:nvSpPr>
        <p:spPr>
          <a:xfrm>
            <a:off x="6597747" y="1115815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digitalgenius</a:t>
            </a:r>
            <a:endParaRPr lang="es-CO" dirty="0"/>
          </a:p>
        </p:txBody>
      </p:sp>
      <p:pic>
        <p:nvPicPr>
          <p:cNvPr id="17" name="Imagen 1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7055F9CD-8A2A-4C40-8EC2-A30C718F3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57" y="1837642"/>
            <a:ext cx="4830581" cy="281461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F361878-FB9D-494D-919F-7C47B3754789}"/>
              </a:ext>
            </a:extLst>
          </p:cNvPr>
          <p:cNvSpPr txBox="1"/>
          <p:nvPr/>
        </p:nvSpPr>
        <p:spPr>
          <a:xfrm>
            <a:off x="1547447" y="4543865"/>
            <a:ext cx="49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effectLst/>
              </a:rPr>
              <a:t>[3] 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2686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37BE0E2-C1F4-49B3-960E-D5E2531ABB11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Herramienta de Google chatbot</a:t>
            </a:r>
          </a:p>
        </p:txBody>
      </p:sp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83A6A8B-7D02-4A80-B8B3-98ACA6BC5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580095"/>
            <a:ext cx="6780700" cy="369548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87EE5D6-08A4-4EC7-9E56-C1CFA3A96ABB}"/>
              </a:ext>
            </a:extLst>
          </p:cNvPr>
          <p:cNvSpPr txBox="1"/>
          <p:nvPr/>
        </p:nvSpPr>
        <p:spPr>
          <a:xfrm>
            <a:off x="1195754" y="5753686"/>
            <a:ext cx="49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>
                <a:effectLst/>
              </a:rPr>
              <a:t>[3] </a:t>
            </a:r>
            <a:endParaRPr lang="es-C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8796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Diagrama, Gráfico de dispersión&#10;&#10;Descripción generada automáticamente">
            <a:extLst>
              <a:ext uri="{FF2B5EF4-FFF2-40B4-BE49-F238E27FC236}">
                <a16:creationId xmlns:a16="http://schemas.microsoft.com/office/drawing/2014/main" id="{FA1911B0-FE16-458A-B9D2-28368F3ED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350" y="2040275"/>
            <a:ext cx="5890683" cy="293061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2DFE7B1-CDBD-492C-BF80-17869C14580B}"/>
              </a:ext>
            </a:extLst>
          </p:cNvPr>
          <p:cNvSpPr txBox="1"/>
          <p:nvPr/>
        </p:nvSpPr>
        <p:spPr>
          <a:xfrm>
            <a:off x="804672" y="338328"/>
            <a:ext cx="3877056" cy="2249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learning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001E4DC-E7AE-41C5-9464-2F3B893503CD}"/>
              </a:ext>
            </a:extLst>
          </p:cNvPr>
          <p:cNvSpPr txBox="1"/>
          <p:nvPr/>
        </p:nvSpPr>
        <p:spPr>
          <a:xfrm>
            <a:off x="5012999" y="5360447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3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26B8729-1D05-4F44-B205-E9B3D75BE33D}"/>
              </a:ext>
            </a:extLst>
          </p:cNvPr>
          <p:cNvSpPr txBox="1"/>
          <p:nvPr/>
        </p:nvSpPr>
        <p:spPr>
          <a:xfrm flipH="1">
            <a:off x="3168747" y="506437"/>
            <a:ext cx="52015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>
                <a:solidFill>
                  <a:schemeClr val="accent6">
                    <a:lumMod val="75000"/>
                  </a:schemeClr>
                </a:solidFill>
                <a:latin typeface="Algerian" panose="04020705040A02060702" pitchFamily="82" charset="0"/>
              </a:rPr>
              <a:t>Aplicaciones  en las industrias</a:t>
            </a: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6239A4F-CEB0-405B-9D7F-CAD5303A943B}"/>
              </a:ext>
            </a:extLst>
          </p:cNvPr>
          <p:cNvSpPr txBox="1"/>
          <p:nvPr/>
        </p:nvSpPr>
        <p:spPr>
          <a:xfrm>
            <a:off x="3049172" y="3237707"/>
            <a:ext cx="609834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cap="none" spc="0">
                <a:solidFill>
                  <a:schemeClr val="tx1"/>
                </a:solidFill>
                <a:effectLst/>
              </a:rPr>
              <a:t>[6] </a:t>
            </a:r>
            <a:endParaRPr lang="es-CO" sz="1800" b="1" cap="none" spc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A8210D5F-F30A-424A-8AA6-76EA78B57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46" y="1349888"/>
            <a:ext cx="4233951" cy="249316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9A33599-2C4E-4EA3-9DCF-50549BF99940}"/>
              </a:ext>
            </a:extLst>
          </p:cNvPr>
          <p:cNvSpPr txBox="1"/>
          <p:nvPr/>
        </p:nvSpPr>
        <p:spPr>
          <a:xfrm>
            <a:off x="1322363" y="1955409"/>
            <a:ext cx="14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CNN VGG16</a:t>
            </a:r>
            <a:endParaRPr lang="es-CO" dirty="0"/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9CEC0B59-D283-4265-A1DB-F135FA314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1349888"/>
            <a:ext cx="2924583" cy="361047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339D31E-F163-4197-B101-B621BCE221CF}"/>
              </a:ext>
            </a:extLst>
          </p:cNvPr>
          <p:cNvSpPr txBox="1"/>
          <p:nvPr/>
        </p:nvSpPr>
        <p:spPr>
          <a:xfrm>
            <a:off x="1181686" y="1183545"/>
            <a:ext cx="543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Identificador de roedores</a:t>
            </a:r>
          </a:p>
        </p:txBody>
      </p:sp>
    </p:spTree>
    <p:extLst>
      <p:ext uri="{BB962C8B-B14F-4D97-AF65-F5344CB8AC3E}">
        <p14:creationId xmlns:p14="http://schemas.microsoft.com/office/powerpoint/2010/main" val="2756572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887</Words>
  <Application>Microsoft Office PowerPoint</Application>
  <PresentationFormat>Panorámica</PresentationFormat>
  <Paragraphs>97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Algerian</vt:lpstr>
      <vt:lpstr>Arial</vt:lpstr>
      <vt:lpstr>Calibri</vt:lpstr>
      <vt:lpstr>Calibri Light</vt:lpstr>
      <vt:lpstr>Roboto Bk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Lina</dc:creator>
  <cp:lastModifiedBy>pipe muñoz</cp:lastModifiedBy>
  <cp:revision>15</cp:revision>
  <dcterms:created xsi:type="dcterms:W3CDTF">2020-01-23T20:39:25Z</dcterms:created>
  <dcterms:modified xsi:type="dcterms:W3CDTF">2021-02-22T16:33:16Z</dcterms:modified>
</cp:coreProperties>
</file>